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8"/>
  </p:notesMasterIdLst>
  <p:handoutMasterIdLst>
    <p:handoutMasterId r:id="rId19"/>
  </p:handoutMasterIdLst>
  <p:sldIdLst>
    <p:sldId id="288" r:id="rId2"/>
    <p:sldId id="340" r:id="rId3"/>
    <p:sldId id="287" r:id="rId4"/>
    <p:sldId id="355" r:id="rId5"/>
    <p:sldId id="341" r:id="rId6"/>
    <p:sldId id="342" r:id="rId7"/>
    <p:sldId id="343" r:id="rId8"/>
    <p:sldId id="344" r:id="rId9"/>
    <p:sldId id="345" r:id="rId10"/>
    <p:sldId id="349" r:id="rId11"/>
    <p:sldId id="351" r:id="rId12"/>
    <p:sldId id="353" r:id="rId13"/>
    <p:sldId id="347" r:id="rId14"/>
    <p:sldId id="346" r:id="rId15"/>
    <p:sldId id="354" r:id="rId16"/>
    <p:sldId id="289" r:id="rId1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chemeClr val="tx1"/>
    </p:penClr>
  </p:showPr>
  <p:clrMru>
    <a:srgbClr val="3CE0F6"/>
    <a:srgbClr val="61CCD1"/>
    <a:srgbClr val="D1E74B"/>
    <a:srgbClr val="FF6600"/>
    <a:srgbClr val="FF0000"/>
    <a:srgbClr val="FF0066"/>
    <a:srgbClr val="00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069" autoAdjust="0"/>
  </p:normalViewPr>
  <p:slideViewPr>
    <p:cSldViewPr>
      <p:cViewPr>
        <p:scale>
          <a:sx n="66" d="100"/>
          <a:sy n="66" d="100"/>
        </p:scale>
        <p:origin x="-5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defRPr>
            </a:lvl1pPr>
          </a:lstStyle>
          <a:p>
            <a:pPr>
              <a:defRPr/>
            </a:pPr>
            <a:fld id="{1FA527AB-7331-4E0C-BABF-219FBEB1B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928C043-735C-4F6A-9214-13EAD462B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3127-A3C9-4909-9195-99422EBF2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B3635-0D36-4B50-84CE-EA5020FF7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3A212-942B-4ADA-91D6-4D346AFBA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04382-72CC-466D-8C24-3DE62CC6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0A43-7C40-44EB-8C7C-5BD4E7C02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59FA-1935-4D85-ACB9-95CBC8DBA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DC740-283A-4468-A412-8396EEB80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8BD62-9097-4974-B55E-1AB49D802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7C0A-75AB-431F-BA78-8E55C6986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E2922-97EB-494D-9372-0DEFD941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716D1-045D-4085-8CB6-27E81BB90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BCB8086B-276A-4356-8025-41BF8FD19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6"/>
          <p:cNvSpPr>
            <a:spLocks noChangeArrowheads="1" noChangeShapeType="1" noTextEdit="1"/>
          </p:cNvSpPr>
          <p:nvPr/>
        </p:nvSpPr>
        <p:spPr bwMode="auto">
          <a:xfrm>
            <a:off x="2362200" y="2286000"/>
            <a:ext cx="4233863" cy="1404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MÔN : LỊCH SỬ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Freeform 3"/>
          <p:cNvSpPr>
            <a:spLocks/>
          </p:cNvSpPr>
          <p:nvPr/>
        </p:nvSpPr>
        <p:spPr bwMode="auto">
          <a:xfrm>
            <a:off x="6326188" y="3052763"/>
            <a:ext cx="989012" cy="965200"/>
          </a:xfrm>
          <a:custGeom>
            <a:avLst/>
            <a:gdLst>
              <a:gd name="T0" fmla="*/ 0 w 623"/>
              <a:gd name="T1" fmla="*/ 965200 h 608"/>
              <a:gd name="T2" fmla="*/ 217487 w 623"/>
              <a:gd name="T3" fmla="*/ 920750 h 608"/>
              <a:gd name="T4" fmla="*/ 347662 w 623"/>
              <a:gd name="T5" fmla="*/ 892175 h 608"/>
              <a:gd name="T6" fmla="*/ 465137 w 623"/>
              <a:gd name="T7" fmla="*/ 804863 h 608"/>
              <a:gd name="T8" fmla="*/ 798512 w 623"/>
              <a:gd name="T9" fmla="*/ 776288 h 608"/>
              <a:gd name="T10" fmla="*/ 957262 w 623"/>
              <a:gd name="T11" fmla="*/ 688975 h 608"/>
              <a:gd name="T12" fmla="*/ 885825 w 623"/>
              <a:gd name="T13" fmla="*/ 500063 h 608"/>
              <a:gd name="T14" fmla="*/ 711200 w 623"/>
              <a:gd name="T15" fmla="*/ 20638 h 608"/>
              <a:gd name="T16" fmla="*/ 550862 w 623"/>
              <a:gd name="T17" fmla="*/ 50800 h 608"/>
              <a:gd name="T18" fmla="*/ 347662 w 623"/>
              <a:gd name="T19" fmla="*/ 107950 h 608"/>
              <a:gd name="T20" fmla="*/ 246062 w 623"/>
              <a:gd name="T21" fmla="*/ 152400 h 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3"/>
              <a:gd name="T34" fmla="*/ 0 h 608"/>
              <a:gd name="T35" fmla="*/ 623 w 623"/>
              <a:gd name="T36" fmla="*/ 608 h 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3" h="608">
                <a:moveTo>
                  <a:pt x="0" y="608"/>
                </a:moveTo>
                <a:cubicBezTo>
                  <a:pt x="55" y="569"/>
                  <a:pt x="64" y="571"/>
                  <a:pt x="137" y="580"/>
                </a:cubicBezTo>
                <a:cubicBezTo>
                  <a:pt x="164" y="574"/>
                  <a:pt x="193" y="571"/>
                  <a:pt x="219" y="562"/>
                </a:cubicBezTo>
                <a:cubicBezTo>
                  <a:pt x="277" y="541"/>
                  <a:pt x="172" y="517"/>
                  <a:pt x="293" y="507"/>
                </a:cubicBezTo>
                <a:cubicBezTo>
                  <a:pt x="363" y="501"/>
                  <a:pt x="433" y="495"/>
                  <a:pt x="503" y="489"/>
                </a:cubicBezTo>
                <a:cubicBezTo>
                  <a:pt x="541" y="469"/>
                  <a:pt x="563" y="450"/>
                  <a:pt x="603" y="434"/>
                </a:cubicBezTo>
                <a:cubicBezTo>
                  <a:pt x="623" y="377"/>
                  <a:pt x="586" y="358"/>
                  <a:pt x="558" y="315"/>
                </a:cubicBezTo>
                <a:cubicBezTo>
                  <a:pt x="543" y="202"/>
                  <a:pt x="529" y="98"/>
                  <a:pt x="448" y="13"/>
                </a:cubicBezTo>
                <a:cubicBezTo>
                  <a:pt x="374" y="38"/>
                  <a:pt x="491" y="0"/>
                  <a:pt x="347" y="32"/>
                </a:cubicBezTo>
                <a:cubicBezTo>
                  <a:pt x="305" y="41"/>
                  <a:pt x="260" y="56"/>
                  <a:pt x="219" y="68"/>
                </a:cubicBezTo>
                <a:cubicBezTo>
                  <a:pt x="203" y="72"/>
                  <a:pt x="155" y="74"/>
                  <a:pt x="155" y="96"/>
                </a:cubicBezTo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5956300" y="3219450"/>
            <a:ext cx="530225" cy="914400"/>
          </a:xfrm>
          <a:custGeom>
            <a:avLst/>
            <a:gdLst>
              <a:gd name="T0" fmla="*/ 530225 w 334"/>
              <a:gd name="T1" fmla="*/ 0 h 576"/>
              <a:gd name="T2" fmla="*/ 79375 w 334"/>
              <a:gd name="T3" fmla="*/ 71438 h 576"/>
              <a:gd name="T4" fmla="*/ 6350 w 334"/>
              <a:gd name="T5" fmla="*/ 115888 h 576"/>
              <a:gd name="T6" fmla="*/ 36513 w 334"/>
              <a:gd name="T7" fmla="*/ 203200 h 576"/>
              <a:gd name="T8" fmla="*/ 123825 w 334"/>
              <a:gd name="T9" fmla="*/ 449263 h 576"/>
              <a:gd name="T10" fmla="*/ 166688 w 334"/>
              <a:gd name="T11" fmla="*/ 666750 h 576"/>
              <a:gd name="T12" fmla="*/ 268288 w 334"/>
              <a:gd name="T13" fmla="*/ 9144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4"/>
              <a:gd name="T22" fmla="*/ 0 h 576"/>
              <a:gd name="T23" fmla="*/ 334 w 334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4" h="576">
                <a:moveTo>
                  <a:pt x="334" y="0"/>
                </a:moveTo>
                <a:cubicBezTo>
                  <a:pt x="244" y="29"/>
                  <a:pt x="144" y="36"/>
                  <a:pt x="50" y="45"/>
                </a:cubicBezTo>
                <a:cubicBezTo>
                  <a:pt x="40" y="49"/>
                  <a:pt x="7" y="57"/>
                  <a:pt x="4" y="73"/>
                </a:cubicBezTo>
                <a:cubicBezTo>
                  <a:pt x="0" y="92"/>
                  <a:pt x="18" y="109"/>
                  <a:pt x="23" y="128"/>
                </a:cubicBezTo>
                <a:cubicBezTo>
                  <a:pt x="38" y="182"/>
                  <a:pt x="36" y="243"/>
                  <a:pt x="78" y="283"/>
                </a:cubicBezTo>
                <a:cubicBezTo>
                  <a:pt x="92" y="328"/>
                  <a:pt x="94" y="374"/>
                  <a:pt x="105" y="420"/>
                </a:cubicBezTo>
                <a:cubicBezTo>
                  <a:pt x="115" y="517"/>
                  <a:pt x="109" y="516"/>
                  <a:pt x="169" y="576"/>
                </a:cubicBezTo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4800600" y="3886200"/>
            <a:ext cx="2568575" cy="690563"/>
          </a:xfrm>
          <a:custGeom>
            <a:avLst/>
            <a:gdLst>
              <a:gd name="T0" fmla="*/ 2568575 w 1618"/>
              <a:gd name="T1" fmla="*/ 284163 h 435"/>
              <a:gd name="T2" fmla="*/ 2438400 w 1618"/>
              <a:gd name="T3" fmla="*/ 312738 h 435"/>
              <a:gd name="T4" fmla="*/ 2409825 w 1618"/>
              <a:gd name="T5" fmla="*/ 342900 h 435"/>
              <a:gd name="T6" fmla="*/ 2278063 w 1618"/>
              <a:gd name="T7" fmla="*/ 414338 h 435"/>
              <a:gd name="T8" fmla="*/ 2133600 w 1618"/>
              <a:gd name="T9" fmla="*/ 473075 h 435"/>
              <a:gd name="T10" fmla="*/ 2074863 w 1618"/>
              <a:gd name="T11" fmla="*/ 487363 h 435"/>
              <a:gd name="T12" fmla="*/ 1973263 w 1618"/>
              <a:gd name="T13" fmla="*/ 546100 h 435"/>
              <a:gd name="T14" fmla="*/ 1524000 w 1618"/>
              <a:gd name="T15" fmla="*/ 690563 h 435"/>
              <a:gd name="T16" fmla="*/ 1377950 w 1618"/>
              <a:gd name="T17" fmla="*/ 661988 h 435"/>
              <a:gd name="T18" fmla="*/ 1174750 w 1618"/>
              <a:gd name="T19" fmla="*/ 501650 h 435"/>
              <a:gd name="T20" fmla="*/ 957263 w 1618"/>
              <a:gd name="T21" fmla="*/ 284163 h 435"/>
              <a:gd name="T22" fmla="*/ 841375 w 1618"/>
              <a:gd name="T23" fmla="*/ 109538 h 435"/>
              <a:gd name="T24" fmla="*/ 276225 w 1618"/>
              <a:gd name="T25" fmla="*/ 52388 h 435"/>
              <a:gd name="T26" fmla="*/ 0 w 1618"/>
              <a:gd name="T27" fmla="*/ 66675 h 4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18"/>
              <a:gd name="T43" fmla="*/ 0 h 435"/>
              <a:gd name="T44" fmla="*/ 1618 w 1618"/>
              <a:gd name="T45" fmla="*/ 435 h 4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18" h="435">
                <a:moveTo>
                  <a:pt x="1618" y="179"/>
                </a:moveTo>
                <a:cubicBezTo>
                  <a:pt x="1614" y="180"/>
                  <a:pt x="1545" y="193"/>
                  <a:pt x="1536" y="197"/>
                </a:cubicBezTo>
                <a:cubicBezTo>
                  <a:pt x="1528" y="201"/>
                  <a:pt x="1525" y="211"/>
                  <a:pt x="1518" y="216"/>
                </a:cubicBezTo>
                <a:cubicBezTo>
                  <a:pt x="1469" y="253"/>
                  <a:pt x="1477" y="247"/>
                  <a:pt x="1435" y="261"/>
                </a:cubicBezTo>
                <a:cubicBezTo>
                  <a:pt x="1400" y="298"/>
                  <a:pt x="1425" y="278"/>
                  <a:pt x="1344" y="298"/>
                </a:cubicBezTo>
                <a:cubicBezTo>
                  <a:pt x="1332" y="301"/>
                  <a:pt x="1307" y="307"/>
                  <a:pt x="1307" y="307"/>
                </a:cubicBezTo>
                <a:cubicBezTo>
                  <a:pt x="1285" y="318"/>
                  <a:pt x="1266" y="334"/>
                  <a:pt x="1243" y="344"/>
                </a:cubicBezTo>
                <a:cubicBezTo>
                  <a:pt x="1153" y="384"/>
                  <a:pt x="1053" y="404"/>
                  <a:pt x="960" y="435"/>
                </a:cubicBezTo>
                <a:cubicBezTo>
                  <a:pt x="929" y="429"/>
                  <a:pt x="897" y="428"/>
                  <a:pt x="868" y="417"/>
                </a:cubicBezTo>
                <a:cubicBezTo>
                  <a:pt x="833" y="404"/>
                  <a:pt x="762" y="345"/>
                  <a:pt x="740" y="316"/>
                </a:cubicBezTo>
                <a:cubicBezTo>
                  <a:pt x="689" y="250"/>
                  <a:pt x="680" y="216"/>
                  <a:pt x="603" y="179"/>
                </a:cubicBezTo>
                <a:cubicBezTo>
                  <a:pt x="601" y="175"/>
                  <a:pt x="560" y="73"/>
                  <a:pt x="530" y="69"/>
                </a:cubicBezTo>
                <a:cubicBezTo>
                  <a:pt x="412" y="52"/>
                  <a:pt x="174" y="33"/>
                  <a:pt x="174" y="33"/>
                </a:cubicBezTo>
                <a:cubicBezTo>
                  <a:pt x="126" y="0"/>
                  <a:pt x="42" y="0"/>
                  <a:pt x="0" y="42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4114800" y="3657600"/>
            <a:ext cx="579438" cy="276225"/>
          </a:xfrm>
          <a:custGeom>
            <a:avLst/>
            <a:gdLst>
              <a:gd name="T0" fmla="*/ 579438 w 365"/>
              <a:gd name="T1" fmla="*/ 233363 h 174"/>
              <a:gd name="T2" fmla="*/ 333375 w 365"/>
              <a:gd name="T3" fmla="*/ 276225 h 174"/>
              <a:gd name="T4" fmla="*/ 42863 w 365"/>
              <a:gd name="T5" fmla="*/ 188913 h 174"/>
              <a:gd name="T6" fmla="*/ 28575 w 365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365"/>
              <a:gd name="T13" fmla="*/ 0 h 174"/>
              <a:gd name="T14" fmla="*/ 365 w 365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5" h="174">
                <a:moveTo>
                  <a:pt x="365" y="147"/>
                </a:moveTo>
                <a:cubicBezTo>
                  <a:pt x="315" y="164"/>
                  <a:pt x="262" y="164"/>
                  <a:pt x="210" y="174"/>
                </a:cubicBezTo>
                <a:cubicBezTo>
                  <a:pt x="141" y="155"/>
                  <a:pt x="100" y="134"/>
                  <a:pt x="27" y="119"/>
                </a:cubicBezTo>
                <a:cubicBezTo>
                  <a:pt x="0" y="79"/>
                  <a:pt x="18" y="51"/>
                  <a:pt x="18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4114800" y="3200400"/>
            <a:ext cx="130175" cy="377825"/>
          </a:xfrm>
          <a:custGeom>
            <a:avLst/>
            <a:gdLst>
              <a:gd name="T0" fmla="*/ 0 w 82"/>
              <a:gd name="T1" fmla="*/ 377825 h 238"/>
              <a:gd name="T2" fmla="*/ 42863 w 82"/>
              <a:gd name="T3" fmla="*/ 231775 h 238"/>
              <a:gd name="T4" fmla="*/ 101600 w 82"/>
              <a:gd name="T5" fmla="*/ 144463 h 238"/>
              <a:gd name="T6" fmla="*/ 130175 w 82"/>
              <a:gd name="T7" fmla="*/ 0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238"/>
              <a:gd name="T14" fmla="*/ 82 w 82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238">
                <a:moveTo>
                  <a:pt x="0" y="238"/>
                </a:moveTo>
                <a:cubicBezTo>
                  <a:pt x="9" y="209"/>
                  <a:pt x="12" y="173"/>
                  <a:pt x="27" y="146"/>
                </a:cubicBezTo>
                <a:cubicBezTo>
                  <a:pt x="38" y="127"/>
                  <a:pt x="64" y="91"/>
                  <a:pt x="64" y="91"/>
                </a:cubicBezTo>
                <a:cubicBezTo>
                  <a:pt x="74" y="61"/>
                  <a:pt x="82" y="32"/>
                  <a:pt x="82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4572000" y="1981200"/>
            <a:ext cx="152400" cy="685800"/>
          </a:xfrm>
          <a:custGeom>
            <a:avLst/>
            <a:gdLst>
              <a:gd name="T0" fmla="*/ 0 w 137"/>
              <a:gd name="T1" fmla="*/ 685800 h 384"/>
              <a:gd name="T2" fmla="*/ 51171 w 137"/>
              <a:gd name="T3" fmla="*/ 521494 h 384"/>
              <a:gd name="T4" fmla="*/ 112353 w 137"/>
              <a:gd name="T5" fmla="*/ 375047 h 384"/>
              <a:gd name="T6" fmla="*/ 152400 w 137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384"/>
              <a:gd name="T14" fmla="*/ 137 w 137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384">
                <a:moveTo>
                  <a:pt x="0" y="384"/>
                </a:moveTo>
                <a:cubicBezTo>
                  <a:pt x="10" y="343"/>
                  <a:pt x="24" y="325"/>
                  <a:pt x="46" y="292"/>
                </a:cubicBezTo>
                <a:cubicBezTo>
                  <a:pt x="66" y="262"/>
                  <a:pt x="74" y="235"/>
                  <a:pt x="101" y="210"/>
                </a:cubicBezTo>
                <a:cubicBezTo>
                  <a:pt x="133" y="114"/>
                  <a:pt x="137" y="107"/>
                  <a:pt x="137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4191000" y="2514600"/>
            <a:ext cx="381000" cy="762000"/>
          </a:xfrm>
          <a:custGeom>
            <a:avLst/>
            <a:gdLst>
              <a:gd name="T0" fmla="*/ 10093 w 151"/>
              <a:gd name="T1" fmla="*/ 762000 h 173"/>
              <a:gd name="T2" fmla="*/ 194285 w 151"/>
              <a:gd name="T3" fmla="*/ 603434 h 173"/>
              <a:gd name="T4" fmla="*/ 333060 w 151"/>
              <a:gd name="T5" fmla="*/ 361179 h 173"/>
              <a:gd name="T6" fmla="*/ 381000 w 151"/>
              <a:gd name="T7" fmla="*/ 0 h 173"/>
              <a:gd name="T8" fmla="*/ 0 60000 65536"/>
              <a:gd name="T9" fmla="*/ 0 60000 65536"/>
              <a:gd name="T10" fmla="*/ 0 60000 65536"/>
              <a:gd name="T11" fmla="*/ 0 60000 65536"/>
              <a:gd name="T12" fmla="*/ 0 w 151"/>
              <a:gd name="T13" fmla="*/ 0 h 173"/>
              <a:gd name="T14" fmla="*/ 151 w 151"/>
              <a:gd name="T15" fmla="*/ 173 h 1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" h="173">
                <a:moveTo>
                  <a:pt x="4" y="173"/>
                </a:moveTo>
                <a:cubicBezTo>
                  <a:pt x="44" y="136"/>
                  <a:pt x="0" y="172"/>
                  <a:pt x="77" y="137"/>
                </a:cubicBezTo>
                <a:cubicBezTo>
                  <a:pt x="107" y="123"/>
                  <a:pt x="112" y="109"/>
                  <a:pt x="132" y="82"/>
                </a:cubicBezTo>
                <a:cubicBezTo>
                  <a:pt x="141" y="53"/>
                  <a:pt x="151" y="31"/>
                  <a:pt x="151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4800600" y="1676400"/>
            <a:ext cx="130175" cy="290513"/>
          </a:xfrm>
          <a:custGeom>
            <a:avLst/>
            <a:gdLst>
              <a:gd name="T0" fmla="*/ 0 w 82"/>
              <a:gd name="T1" fmla="*/ 290513 h 183"/>
              <a:gd name="T2" fmla="*/ 42863 w 82"/>
              <a:gd name="T3" fmla="*/ 146050 h 183"/>
              <a:gd name="T4" fmla="*/ 130175 w 82"/>
              <a:gd name="T5" fmla="*/ 0 h 183"/>
              <a:gd name="T6" fmla="*/ 0 60000 65536"/>
              <a:gd name="T7" fmla="*/ 0 60000 65536"/>
              <a:gd name="T8" fmla="*/ 0 60000 65536"/>
              <a:gd name="T9" fmla="*/ 0 w 82"/>
              <a:gd name="T10" fmla="*/ 0 h 183"/>
              <a:gd name="T11" fmla="*/ 82 w 82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" h="183">
                <a:moveTo>
                  <a:pt x="0" y="183"/>
                </a:moveTo>
                <a:cubicBezTo>
                  <a:pt x="7" y="139"/>
                  <a:pt x="4" y="127"/>
                  <a:pt x="27" y="92"/>
                </a:cubicBezTo>
                <a:cubicBezTo>
                  <a:pt x="48" y="61"/>
                  <a:pt x="82" y="41"/>
                  <a:pt x="82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4953000" y="1143000"/>
            <a:ext cx="1312863" cy="609600"/>
          </a:xfrm>
          <a:custGeom>
            <a:avLst/>
            <a:gdLst>
              <a:gd name="T0" fmla="*/ 0 w 923"/>
              <a:gd name="T1" fmla="*/ 609600 h 367"/>
              <a:gd name="T2" fmla="*/ 142239 w 923"/>
              <a:gd name="T3" fmla="*/ 426886 h 367"/>
              <a:gd name="T4" fmla="*/ 273098 w 923"/>
              <a:gd name="T5" fmla="*/ 396987 h 367"/>
              <a:gd name="T6" fmla="*/ 506370 w 923"/>
              <a:gd name="T7" fmla="*/ 305631 h 367"/>
              <a:gd name="T8" fmla="*/ 688435 w 923"/>
              <a:gd name="T9" fmla="*/ 214274 h 367"/>
              <a:gd name="T10" fmla="*/ 753865 w 923"/>
              <a:gd name="T11" fmla="*/ 152815 h 367"/>
              <a:gd name="T12" fmla="*/ 1092393 w 923"/>
              <a:gd name="T13" fmla="*/ 61458 h 367"/>
              <a:gd name="T14" fmla="*/ 1312863 w 923"/>
              <a:gd name="T15" fmla="*/ 1661 h 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3"/>
              <a:gd name="T25" fmla="*/ 0 h 367"/>
              <a:gd name="T26" fmla="*/ 923 w 923"/>
              <a:gd name="T27" fmla="*/ 367 h 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3" h="367">
                <a:moveTo>
                  <a:pt x="0" y="367"/>
                </a:moveTo>
                <a:cubicBezTo>
                  <a:pt x="32" y="334"/>
                  <a:pt x="50" y="272"/>
                  <a:pt x="100" y="257"/>
                </a:cubicBezTo>
                <a:cubicBezTo>
                  <a:pt x="130" y="248"/>
                  <a:pt x="161" y="245"/>
                  <a:pt x="192" y="239"/>
                </a:cubicBezTo>
                <a:cubicBezTo>
                  <a:pt x="259" y="204"/>
                  <a:pt x="268" y="200"/>
                  <a:pt x="356" y="184"/>
                </a:cubicBezTo>
                <a:cubicBezTo>
                  <a:pt x="399" y="155"/>
                  <a:pt x="433" y="143"/>
                  <a:pt x="484" y="129"/>
                </a:cubicBezTo>
                <a:cubicBezTo>
                  <a:pt x="501" y="118"/>
                  <a:pt x="512" y="99"/>
                  <a:pt x="530" y="92"/>
                </a:cubicBezTo>
                <a:cubicBezTo>
                  <a:pt x="601" y="66"/>
                  <a:pt x="694" y="51"/>
                  <a:pt x="768" y="37"/>
                </a:cubicBezTo>
                <a:cubicBezTo>
                  <a:pt x="824" y="0"/>
                  <a:pt x="853" y="1"/>
                  <a:pt x="923" y="1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6400800" y="838200"/>
            <a:ext cx="685800" cy="304800"/>
          </a:xfrm>
          <a:custGeom>
            <a:avLst/>
            <a:gdLst>
              <a:gd name="T0" fmla="*/ 0 w 301"/>
              <a:gd name="T1" fmla="*/ 304800 h 91"/>
              <a:gd name="T2" fmla="*/ 624283 w 301"/>
              <a:gd name="T3" fmla="*/ 60290 h 91"/>
              <a:gd name="T4" fmla="*/ 685800 w 301"/>
              <a:gd name="T5" fmla="*/ 0 h 91"/>
              <a:gd name="T6" fmla="*/ 0 60000 65536"/>
              <a:gd name="T7" fmla="*/ 0 60000 65536"/>
              <a:gd name="T8" fmla="*/ 0 60000 65536"/>
              <a:gd name="T9" fmla="*/ 0 w 301"/>
              <a:gd name="T10" fmla="*/ 0 h 91"/>
              <a:gd name="T11" fmla="*/ 301 w 301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1" h="91">
                <a:moveTo>
                  <a:pt x="0" y="91"/>
                </a:moveTo>
                <a:cubicBezTo>
                  <a:pt x="131" y="26"/>
                  <a:pt x="77" y="40"/>
                  <a:pt x="274" y="18"/>
                </a:cubicBezTo>
                <a:cubicBezTo>
                  <a:pt x="283" y="12"/>
                  <a:pt x="301" y="0"/>
                  <a:pt x="301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7086600" y="762000"/>
            <a:ext cx="798513" cy="115888"/>
          </a:xfrm>
          <a:custGeom>
            <a:avLst/>
            <a:gdLst>
              <a:gd name="T0" fmla="*/ 0 w 503"/>
              <a:gd name="T1" fmla="*/ 115888 h 73"/>
              <a:gd name="T2" fmla="*/ 203200 w 503"/>
              <a:gd name="T3" fmla="*/ 87313 h 73"/>
              <a:gd name="T4" fmla="*/ 276225 w 503"/>
              <a:gd name="T5" fmla="*/ 28575 h 73"/>
              <a:gd name="T6" fmla="*/ 609600 w 503"/>
              <a:gd name="T7" fmla="*/ 0 h 73"/>
              <a:gd name="T8" fmla="*/ 798513 w 503"/>
              <a:gd name="T9" fmla="*/ 14288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3"/>
              <a:gd name="T16" fmla="*/ 0 h 73"/>
              <a:gd name="T17" fmla="*/ 503 w 50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3" h="73">
                <a:moveTo>
                  <a:pt x="0" y="73"/>
                </a:moveTo>
                <a:cubicBezTo>
                  <a:pt x="43" y="67"/>
                  <a:pt x="86" y="65"/>
                  <a:pt x="128" y="55"/>
                </a:cubicBezTo>
                <a:cubicBezTo>
                  <a:pt x="147" y="51"/>
                  <a:pt x="155" y="21"/>
                  <a:pt x="174" y="18"/>
                </a:cubicBezTo>
                <a:cubicBezTo>
                  <a:pt x="243" y="7"/>
                  <a:pt x="314" y="6"/>
                  <a:pt x="384" y="0"/>
                </a:cubicBezTo>
                <a:cubicBezTo>
                  <a:pt x="497" y="9"/>
                  <a:pt x="457" y="9"/>
                  <a:pt x="503" y="9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7893050" y="882650"/>
            <a:ext cx="73025" cy="71438"/>
          </a:xfrm>
          <a:custGeom>
            <a:avLst/>
            <a:gdLst>
              <a:gd name="T0" fmla="*/ 0 w 46"/>
              <a:gd name="T1" fmla="*/ 0 h 45"/>
              <a:gd name="T2" fmla="*/ 44450 w 46"/>
              <a:gd name="T3" fmla="*/ 28575 h 45"/>
              <a:gd name="T4" fmla="*/ 73025 w 46"/>
              <a:gd name="T5" fmla="*/ 71438 h 45"/>
              <a:gd name="T6" fmla="*/ 0 60000 65536"/>
              <a:gd name="T7" fmla="*/ 0 60000 65536"/>
              <a:gd name="T8" fmla="*/ 0 60000 65536"/>
              <a:gd name="T9" fmla="*/ 0 w 46"/>
              <a:gd name="T10" fmla="*/ 0 h 45"/>
              <a:gd name="T11" fmla="*/ 46 w 4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45">
                <a:moveTo>
                  <a:pt x="0" y="0"/>
                </a:moveTo>
                <a:cubicBezTo>
                  <a:pt x="9" y="6"/>
                  <a:pt x="20" y="10"/>
                  <a:pt x="28" y="18"/>
                </a:cubicBezTo>
                <a:cubicBezTo>
                  <a:pt x="36" y="26"/>
                  <a:pt x="46" y="45"/>
                  <a:pt x="46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8008938" y="969963"/>
            <a:ext cx="87312" cy="101600"/>
          </a:xfrm>
          <a:custGeom>
            <a:avLst/>
            <a:gdLst>
              <a:gd name="T0" fmla="*/ 1587 w 55"/>
              <a:gd name="T1" fmla="*/ 0 h 64"/>
              <a:gd name="T2" fmla="*/ 58737 w 55"/>
              <a:gd name="T3" fmla="*/ 71438 h 64"/>
              <a:gd name="T4" fmla="*/ 87312 w 55"/>
              <a:gd name="T5" fmla="*/ 101600 h 64"/>
              <a:gd name="T6" fmla="*/ 0 60000 65536"/>
              <a:gd name="T7" fmla="*/ 0 60000 65536"/>
              <a:gd name="T8" fmla="*/ 0 60000 65536"/>
              <a:gd name="T9" fmla="*/ 0 w 55"/>
              <a:gd name="T10" fmla="*/ 0 h 64"/>
              <a:gd name="T11" fmla="*/ 55 w 55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64">
                <a:moveTo>
                  <a:pt x="1" y="0"/>
                </a:moveTo>
                <a:cubicBezTo>
                  <a:pt x="16" y="44"/>
                  <a:pt x="0" y="14"/>
                  <a:pt x="37" y="45"/>
                </a:cubicBezTo>
                <a:cubicBezTo>
                  <a:pt x="44" y="51"/>
                  <a:pt x="55" y="64"/>
                  <a:pt x="55" y="64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>
            <a:off x="8154988" y="1085850"/>
            <a:ext cx="73025" cy="130175"/>
          </a:xfrm>
          <a:custGeom>
            <a:avLst/>
            <a:gdLst>
              <a:gd name="T0" fmla="*/ 0 w 46"/>
              <a:gd name="T1" fmla="*/ 0 h 82"/>
              <a:gd name="T2" fmla="*/ 14288 w 46"/>
              <a:gd name="T3" fmla="*/ 42863 h 82"/>
              <a:gd name="T4" fmla="*/ 58738 w 46"/>
              <a:gd name="T5" fmla="*/ 71438 h 82"/>
              <a:gd name="T6" fmla="*/ 73025 w 46"/>
              <a:gd name="T7" fmla="*/ 130175 h 82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82"/>
              <a:gd name="T14" fmla="*/ 46 w 46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82">
                <a:moveTo>
                  <a:pt x="0" y="0"/>
                </a:moveTo>
                <a:cubicBezTo>
                  <a:pt x="3" y="9"/>
                  <a:pt x="3" y="20"/>
                  <a:pt x="9" y="27"/>
                </a:cubicBezTo>
                <a:cubicBezTo>
                  <a:pt x="16" y="36"/>
                  <a:pt x="31" y="36"/>
                  <a:pt x="37" y="45"/>
                </a:cubicBezTo>
                <a:cubicBezTo>
                  <a:pt x="44" y="56"/>
                  <a:pt x="46" y="82"/>
                  <a:pt x="46" y="82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7918450" y="1274763"/>
            <a:ext cx="617538" cy="711200"/>
          </a:xfrm>
          <a:custGeom>
            <a:avLst/>
            <a:gdLst>
              <a:gd name="T0" fmla="*/ 381000 w 389"/>
              <a:gd name="T1" fmla="*/ 0 h 448"/>
              <a:gd name="T2" fmla="*/ 498475 w 389"/>
              <a:gd name="T3" fmla="*/ 28575 h 448"/>
              <a:gd name="T4" fmla="*/ 512763 w 389"/>
              <a:gd name="T5" fmla="*/ 71438 h 448"/>
              <a:gd name="T6" fmla="*/ 600075 w 389"/>
              <a:gd name="T7" fmla="*/ 173038 h 448"/>
              <a:gd name="T8" fmla="*/ 614363 w 389"/>
              <a:gd name="T9" fmla="*/ 217488 h 448"/>
              <a:gd name="T10" fmla="*/ 411163 w 389"/>
              <a:gd name="T11" fmla="*/ 376238 h 448"/>
              <a:gd name="T12" fmla="*/ 279400 w 389"/>
              <a:gd name="T13" fmla="*/ 449263 h 448"/>
              <a:gd name="T14" fmla="*/ 134938 w 389"/>
              <a:gd name="T15" fmla="*/ 565150 h 448"/>
              <a:gd name="T16" fmla="*/ 61913 w 389"/>
              <a:gd name="T17" fmla="*/ 681038 h 448"/>
              <a:gd name="T18" fmla="*/ 4763 w 389"/>
              <a:gd name="T19" fmla="*/ 711200 h 4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9"/>
              <a:gd name="T31" fmla="*/ 0 h 448"/>
              <a:gd name="T32" fmla="*/ 389 w 389"/>
              <a:gd name="T33" fmla="*/ 448 h 4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9" h="448">
                <a:moveTo>
                  <a:pt x="240" y="0"/>
                </a:moveTo>
                <a:cubicBezTo>
                  <a:pt x="265" y="5"/>
                  <a:pt x="296" y="0"/>
                  <a:pt x="314" y="18"/>
                </a:cubicBezTo>
                <a:cubicBezTo>
                  <a:pt x="321" y="25"/>
                  <a:pt x="318" y="37"/>
                  <a:pt x="323" y="45"/>
                </a:cubicBezTo>
                <a:cubicBezTo>
                  <a:pt x="336" y="67"/>
                  <a:pt x="359" y="91"/>
                  <a:pt x="378" y="109"/>
                </a:cubicBezTo>
                <a:cubicBezTo>
                  <a:pt x="381" y="118"/>
                  <a:pt x="389" y="127"/>
                  <a:pt x="387" y="137"/>
                </a:cubicBezTo>
                <a:cubicBezTo>
                  <a:pt x="379" y="190"/>
                  <a:pt x="303" y="226"/>
                  <a:pt x="259" y="237"/>
                </a:cubicBezTo>
                <a:cubicBezTo>
                  <a:pt x="196" y="279"/>
                  <a:pt x="225" y="267"/>
                  <a:pt x="176" y="283"/>
                </a:cubicBezTo>
                <a:cubicBezTo>
                  <a:pt x="143" y="305"/>
                  <a:pt x="118" y="334"/>
                  <a:pt x="85" y="356"/>
                </a:cubicBezTo>
                <a:cubicBezTo>
                  <a:pt x="77" y="381"/>
                  <a:pt x="65" y="416"/>
                  <a:pt x="39" y="429"/>
                </a:cubicBezTo>
                <a:cubicBezTo>
                  <a:pt x="0" y="448"/>
                  <a:pt x="3" y="423"/>
                  <a:pt x="3" y="448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>
            <a:off x="7675563" y="2028825"/>
            <a:ext cx="203200" cy="479425"/>
          </a:xfrm>
          <a:custGeom>
            <a:avLst/>
            <a:gdLst>
              <a:gd name="T0" fmla="*/ 203200 w 128"/>
              <a:gd name="T1" fmla="*/ 0 h 302"/>
              <a:gd name="T2" fmla="*/ 115888 w 128"/>
              <a:gd name="T3" fmla="*/ 28575 h 302"/>
              <a:gd name="T4" fmla="*/ 0 w 128"/>
              <a:gd name="T5" fmla="*/ 174625 h 302"/>
              <a:gd name="T6" fmla="*/ 30163 w 128"/>
              <a:gd name="T7" fmla="*/ 276225 h 302"/>
              <a:gd name="T8" fmla="*/ 73025 w 128"/>
              <a:gd name="T9" fmla="*/ 479425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302"/>
              <a:gd name="T17" fmla="*/ 128 w 128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302">
                <a:moveTo>
                  <a:pt x="128" y="0"/>
                </a:moveTo>
                <a:cubicBezTo>
                  <a:pt x="110" y="6"/>
                  <a:pt x="86" y="4"/>
                  <a:pt x="73" y="18"/>
                </a:cubicBezTo>
                <a:cubicBezTo>
                  <a:pt x="46" y="47"/>
                  <a:pt x="28" y="82"/>
                  <a:pt x="0" y="110"/>
                </a:cubicBezTo>
                <a:cubicBezTo>
                  <a:pt x="5" y="132"/>
                  <a:pt x="15" y="152"/>
                  <a:pt x="19" y="174"/>
                </a:cubicBezTo>
                <a:cubicBezTo>
                  <a:pt x="29" y="229"/>
                  <a:pt x="24" y="256"/>
                  <a:pt x="46" y="302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7807325" y="2667000"/>
            <a:ext cx="71438" cy="280988"/>
          </a:xfrm>
          <a:custGeom>
            <a:avLst/>
            <a:gdLst>
              <a:gd name="T0" fmla="*/ 0 w 45"/>
              <a:gd name="T1" fmla="*/ 0 h 177"/>
              <a:gd name="T2" fmla="*/ 42863 w 45"/>
              <a:gd name="T3" fmla="*/ 233363 h 177"/>
              <a:gd name="T4" fmla="*/ 71438 w 45"/>
              <a:gd name="T5" fmla="*/ 276225 h 177"/>
              <a:gd name="T6" fmla="*/ 0 60000 65536"/>
              <a:gd name="T7" fmla="*/ 0 60000 65536"/>
              <a:gd name="T8" fmla="*/ 0 60000 65536"/>
              <a:gd name="T9" fmla="*/ 0 w 45"/>
              <a:gd name="T10" fmla="*/ 0 h 177"/>
              <a:gd name="T11" fmla="*/ 45 w 45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177">
                <a:moveTo>
                  <a:pt x="0" y="0"/>
                </a:moveTo>
                <a:cubicBezTo>
                  <a:pt x="35" y="105"/>
                  <a:pt x="5" y="2"/>
                  <a:pt x="27" y="147"/>
                </a:cubicBezTo>
                <a:cubicBezTo>
                  <a:pt x="32" y="177"/>
                  <a:pt x="28" y="174"/>
                  <a:pt x="45" y="174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Freeform 20"/>
          <p:cNvSpPr>
            <a:spLocks/>
          </p:cNvSpPr>
          <p:nvPr/>
        </p:nvSpPr>
        <p:spPr bwMode="auto">
          <a:xfrm>
            <a:off x="7486650" y="3016250"/>
            <a:ext cx="493713" cy="1044575"/>
          </a:xfrm>
          <a:custGeom>
            <a:avLst/>
            <a:gdLst>
              <a:gd name="T0" fmla="*/ 436563 w 311"/>
              <a:gd name="T1" fmla="*/ 0 h 658"/>
              <a:gd name="T2" fmla="*/ 493713 w 311"/>
              <a:gd name="T3" fmla="*/ 231775 h 658"/>
              <a:gd name="T4" fmla="*/ 406400 w 311"/>
              <a:gd name="T5" fmla="*/ 463550 h 658"/>
              <a:gd name="T6" fmla="*/ 290513 w 311"/>
              <a:gd name="T7" fmla="*/ 550863 h 658"/>
              <a:gd name="T8" fmla="*/ 160338 w 311"/>
              <a:gd name="T9" fmla="*/ 652463 h 658"/>
              <a:gd name="T10" fmla="*/ 87313 w 311"/>
              <a:gd name="T11" fmla="*/ 725488 h 658"/>
              <a:gd name="T12" fmla="*/ 0 w 311"/>
              <a:gd name="T13" fmla="*/ 1044575 h 6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1"/>
              <a:gd name="T22" fmla="*/ 0 h 658"/>
              <a:gd name="T23" fmla="*/ 311 w 311"/>
              <a:gd name="T24" fmla="*/ 658 h 6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1" h="658">
                <a:moveTo>
                  <a:pt x="275" y="0"/>
                </a:moveTo>
                <a:cubicBezTo>
                  <a:pt x="287" y="49"/>
                  <a:pt x="295" y="98"/>
                  <a:pt x="311" y="146"/>
                </a:cubicBezTo>
                <a:cubicBezTo>
                  <a:pt x="296" y="229"/>
                  <a:pt x="305" y="243"/>
                  <a:pt x="256" y="292"/>
                </a:cubicBezTo>
                <a:cubicBezTo>
                  <a:pt x="234" y="314"/>
                  <a:pt x="183" y="347"/>
                  <a:pt x="183" y="347"/>
                </a:cubicBezTo>
                <a:cubicBezTo>
                  <a:pt x="157" y="388"/>
                  <a:pt x="134" y="382"/>
                  <a:pt x="101" y="411"/>
                </a:cubicBezTo>
                <a:cubicBezTo>
                  <a:pt x="85" y="425"/>
                  <a:pt x="55" y="457"/>
                  <a:pt x="55" y="457"/>
                </a:cubicBezTo>
                <a:cubicBezTo>
                  <a:pt x="21" y="526"/>
                  <a:pt x="0" y="578"/>
                  <a:pt x="0" y="658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Freeform 21"/>
          <p:cNvSpPr>
            <a:spLocks/>
          </p:cNvSpPr>
          <p:nvPr/>
        </p:nvSpPr>
        <p:spPr bwMode="auto">
          <a:xfrm>
            <a:off x="4845050" y="519113"/>
            <a:ext cx="1277938" cy="306387"/>
          </a:xfrm>
          <a:custGeom>
            <a:avLst/>
            <a:gdLst>
              <a:gd name="T0" fmla="*/ 0 w 805"/>
              <a:gd name="T1" fmla="*/ 276225 h 193"/>
              <a:gd name="T2" fmla="*/ 233363 w 805"/>
              <a:gd name="T3" fmla="*/ 174625 h 193"/>
              <a:gd name="T4" fmla="*/ 538163 w 805"/>
              <a:gd name="T5" fmla="*/ 0 h 193"/>
              <a:gd name="T6" fmla="*/ 1133475 w 805"/>
              <a:gd name="T7" fmla="*/ 87312 h 193"/>
              <a:gd name="T8" fmla="*/ 1277938 w 805"/>
              <a:gd name="T9" fmla="*/ 115887 h 1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5"/>
              <a:gd name="T16" fmla="*/ 0 h 193"/>
              <a:gd name="T17" fmla="*/ 805 w 805"/>
              <a:gd name="T18" fmla="*/ 193 h 1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5" h="193">
                <a:moveTo>
                  <a:pt x="0" y="174"/>
                </a:moveTo>
                <a:cubicBezTo>
                  <a:pt x="60" y="193"/>
                  <a:pt x="106" y="149"/>
                  <a:pt x="147" y="110"/>
                </a:cubicBezTo>
                <a:cubicBezTo>
                  <a:pt x="183" y="36"/>
                  <a:pt x="266" y="28"/>
                  <a:pt x="339" y="0"/>
                </a:cubicBezTo>
                <a:cubicBezTo>
                  <a:pt x="465" y="14"/>
                  <a:pt x="587" y="43"/>
                  <a:pt x="714" y="55"/>
                </a:cubicBezTo>
                <a:cubicBezTo>
                  <a:pt x="744" y="61"/>
                  <a:pt x="775" y="73"/>
                  <a:pt x="805" y="73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Freeform 22"/>
          <p:cNvSpPr>
            <a:spLocks/>
          </p:cNvSpPr>
          <p:nvPr/>
        </p:nvSpPr>
        <p:spPr bwMode="auto">
          <a:xfrm>
            <a:off x="5562600" y="1066800"/>
            <a:ext cx="914400" cy="263525"/>
          </a:xfrm>
          <a:custGeom>
            <a:avLst/>
            <a:gdLst>
              <a:gd name="T0" fmla="*/ 0 w 448"/>
              <a:gd name="T1" fmla="*/ 225560 h 118"/>
              <a:gd name="T2" fmla="*/ 204107 w 448"/>
              <a:gd name="T3" fmla="*/ 205460 h 118"/>
              <a:gd name="T4" fmla="*/ 242888 w 448"/>
              <a:gd name="T5" fmla="*/ 165261 h 118"/>
              <a:gd name="T6" fmla="*/ 653143 w 448"/>
              <a:gd name="T7" fmla="*/ 122829 h 118"/>
              <a:gd name="T8" fmla="*/ 914400 w 448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8"/>
              <a:gd name="T16" fmla="*/ 0 h 118"/>
              <a:gd name="T17" fmla="*/ 448 w 448"/>
              <a:gd name="T18" fmla="*/ 118 h 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8" h="118">
                <a:moveTo>
                  <a:pt x="0" y="101"/>
                </a:moveTo>
                <a:cubicBezTo>
                  <a:pt x="45" y="116"/>
                  <a:pt x="34" y="118"/>
                  <a:pt x="100" y="92"/>
                </a:cubicBezTo>
                <a:cubicBezTo>
                  <a:pt x="108" y="89"/>
                  <a:pt x="110" y="75"/>
                  <a:pt x="119" y="74"/>
                </a:cubicBezTo>
                <a:cubicBezTo>
                  <a:pt x="185" y="63"/>
                  <a:pt x="253" y="61"/>
                  <a:pt x="320" y="55"/>
                </a:cubicBezTo>
                <a:cubicBezTo>
                  <a:pt x="364" y="33"/>
                  <a:pt x="393" y="0"/>
                  <a:pt x="448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Freeform 23"/>
          <p:cNvSpPr>
            <a:spLocks/>
          </p:cNvSpPr>
          <p:nvPr/>
        </p:nvSpPr>
        <p:spPr bwMode="auto">
          <a:xfrm>
            <a:off x="6950075" y="330200"/>
            <a:ext cx="674688" cy="203200"/>
          </a:xfrm>
          <a:custGeom>
            <a:avLst/>
            <a:gdLst>
              <a:gd name="T0" fmla="*/ 0 w 425"/>
              <a:gd name="T1" fmla="*/ 73025 h 128"/>
              <a:gd name="T2" fmla="*/ 73025 w 425"/>
              <a:gd name="T3" fmla="*/ 87313 h 128"/>
              <a:gd name="T4" fmla="*/ 231775 w 425"/>
              <a:gd name="T5" fmla="*/ 0 h 128"/>
              <a:gd name="T6" fmla="*/ 508000 w 425"/>
              <a:gd name="T7" fmla="*/ 58738 h 128"/>
              <a:gd name="T8" fmla="*/ 638175 w 425"/>
              <a:gd name="T9" fmla="*/ 146050 h 128"/>
              <a:gd name="T10" fmla="*/ 668338 w 425"/>
              <a:gd name="T11" fmla="*/ 203200 h 1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5"/>
              <a:gd name="T19" fmla="*/ 0 h 128"/>
              <a:gd name="T20" fmla="*/ 425 w 425"/>
              <a:gd name="T21" fmla="*/ 128 h 1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5" h="128">
                <a:moveTo>
                  <a:pt x="0" y="46"/>
                </a:moveTo>
                <a:cubicBezTo>
                  <a:pt x="15" y="49"/>
                  <a:pt x="30" y="57"/>
                  <a:pt x="46" y="55"/>
                </a:cubicBezTo>
                <a:cubicBezTo>
                  <a:pt x="49" y="55"/>
                  <a:pt x="139" y="3"/>
                  <a:pt x="146" y="0"/>
                </a:cubicBezTo>
                <a:cubicBezTo>
                  <a:pt x="206" y="10"/>
                  <a:pt x="260" y="29"/>
                  <a:pt x="320" y="37"/>
                </a:cubicBezTo>
                <a:cubicBezTo>
                  <a:pt x="350" y="56"/>
                  <a:pt x="368" y="81"/>
                  <a:pt x="402" y="92"/>
                </a:cubicBezTo>
                <a:cubicBezTo>
                  <a:pt x="425" y="114"/>
                  <a:pt x="421" y="101"/>
                  <a:pt x="421" y="128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Freeform 24"/>
          <p:cNvSpPr>
            <a:spLocks/>
          </p:cNvSpPr>
          <p:nvPr/>
        </p:nvSpPr>
        <p:spPr bwMode="auto">
          <a:xfrm>
            <a:off x="7772400" y="533400"/>
            <a:ext cx="746125" cy="79375"/>
          </a:xfrm>
          <a:custGeom>
            <a:avLst/>
            <a:gdLst>
              <a:gd name="T0" fmla="*/ 0 w 330"/>
              <a:gd name="T1" fmla="*/ 0 h 77"/>
              <a:gd name="T2" fmla="*/ 393411 w 330"/>
              <a:gd name="T3" fmla="*/ 9278 h 77"/>
              <a:gd name="T4" fmla="*/ 642120 w 330"/>
              <a:gd name="T5" fmla="*/ 56696 h 77"/>
              <a:gd name="T6" fmla="*/ 746125 w 330"/>
              <a:gd name="T7" fmla="*/ 75252 h 77"/>
              <a:gd name="T8" fmla="*/ 0 60000 65536"/>
              <a:gd name="T9" fmla="*/ 0 60000 65536"/>
              <a:gd name="T10" fmla="*/ 0 60000 65536"/>
              <a:gd name="T11" fmla="*/ 0 60000 65536"/>
              <a:gd name="T12" fmla="*/ 0 w 330"/>
              <a:gd name="T13" fmla="*/ 0 h 77"/>
              <a:gd name="T14" fmla="*/ 330 w 330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" h="77">
                <a:moveTo>
                  <a:pt x="0" y="0"/>
                </a:moveTo>
                <a:cubicBezTo>
                  <a:pt x="58" y="3"/>
                  <a:pt x="116" y="4"/>
                  <a:pt x="174" y="9"/>
                </a:cubicBezTo>
                <a:cubicBezTo>
                  <a:pt x="209" y="12"/>
                  <a:pt x="249" y="44"/>
                  <a:pt x="284" y="55"/>
                </a:cubicBezTo>
                <a:cubicBezTo>
                  <a:pt x="316" y="77"/>
                  <a:pt x="300" y="73"/>
                  <a:pt x="330" y="73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8575675" y="679450"/>
            <a:ext cx="392113" cy="869950"/>
          </a:xfrm>
          <a:custGeom>
            <a:avLst/>
            <a:gdLst>
              <a:gd name="T0" fmla="*/ 0 w 247"/>
              <a:gd name="T1" fmla="*/ 0 h 548"/>
              <a:gd name="T2" fmla="*/ 160338 w 247"/>
              <a:gd name="T3" fmla="*/ 246063 h 548"/>
              <a:gd name="T4" fmla="*/ 349250 w 247"/>
              <a:gd name="T5" fmla="*/ 623888 h 548"/>
              <a:gd name="T6" fmla="*/ 363538 w 247"/>
              <a:gd name="T7" fmla="*/ 666750 h 548"/>
              <a:gd name="T8" fmla="*/ 392113 w 247"/>
              <a:gd name="T9" fmla="*/ 696913 h 548"/>
              <a:gd name="T10" fmla="*/ 363538 w 247"/>
              <a:gd name="T11" fmla="*/ 869950 h 5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7"/>
              <a:gd name="T19" fmla="*/ 0 h 548"/>
              <a:gd name="T20" fmla="*/ 247 w 247"/>
              <a:gd name="T21" fmla="*/ 548 h 5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7" h="548">
                <a:moveTo>
                  <a:pt x="0" y="0"/>
                </a:moveTo>
                <a:cubicBezTo>
                  <a:pt x="20" y="61"/>
                  <a:pt x="65" y="104"/>
                  <a:pt x="101" y="155"/>
                </a:cubicBezTo>
                <a:cubicBezTo>
                  <a:pt x="129" y="239"/>
                  <a:pt x="142" y="343"/>
                  <a:pt x="220" y="393"/>
                </a:cubicBezTo>
                <a:cubicBezTo>
                  <a:pt x="223" y="402"/>
                  <a:pt x="224" y="412"/>
                  <a:pt x="229" y="420"/>
                </a:cubicBezTo>
                <a:cubicBezTo>
                  <a:pt x="233" y="428"/>
                  <a:pt x="247" y="430"/>
                  <a:pt x="247" y="439"/>
                </a:cubicBezTo>
                <a:cubicBezTo>
                  <a:pt x="247" y="476"/>
                  <a:pt x="229" y="548"/>
                  <a:pt x="229" y="548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Freeform 26"/>
          <p:cNvSpPr>
            <a:spLocks/>
          </p:cNvSpPr>
          <p:nvPr/>
        </p:nvSpPr>
        <p:spPr bwMode="auto">
          <a:xfrm>
            <a:off x="8953500" y="1665288"/>
            <a:ext cx="73025" cy="87312"/>
          </a:xfrm>
          <a:custGeom>
            <a:avLst/>
            <a:gdLst>
              <a:gd name="T0" fmla="*/ 0 w 46"/>
              <a:gd name="T1" fmla="*/ 0 h 55"/>
              <a:gd name="T2" fmla="*/ 28575 w 46"/>
              <a:gd name="T3" fmla="*/ 44450 h 55"/>
              <a:gd name="T4" fmla="*/ 73025 w 46"/>
              <a:gd name="T5" fmla="*/ 87312 h 55"/>
              <a:gd name="T6" fmla="*/ 0 60000 65536"/>
              <a:gd name="T7" fmla="*/ 0 60000 65536"/>
              <a:gd name="T8" fmla="*/ 0 60000 65536"/>
              <a:gd name="T9" fmla="*/ 0 w 46"/>
              <a:gd name="T10" fmla="*/ 0 h 55"/>
              <a:gd name="T11" fmla="*/ 46 w 4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55">
                <a:moveTo>
                  <a:pt x="0" y="0"/>
                </a:moveTo>
                <a:cubicBezTo>
                  <a:pt x="6" y="9"/>
                  <a:pt x="11" y="19"/>
                  <a:pt x="18" y="28"/>
                </a:cubicBezTo>
                <a:cubicBezTo>
                  <a:pt x="26" y="38"/>
                  <a:pt x="46" y="55"/>
                  <a:pt x="46" y="55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Freeform 27"/>
          <p:cNvSpPr>
            <a:spLocks/>
          </p:cNvSpPr>
          <p:nvPr/>
        </p:nvSpPr>
        <p:spPr bwMode="auto">
          <a:xfrm>
            <a:off x="8991600" y="1839913"/>
            <a:ext cx="165100" cy="1055687"/>
          </a:xfrm>
          <a:custGeom>
            <a:avLst/>
            <a:gdLst>
              <a:gd name="T0" fmla="*/ 63288 w 60"/>
              <a:gd name="T1" fmla="*/ 0 h 494"/>
              <a:gd name="T2" fmla="*/ 165100 w 60"/>
              <a:gd name="T3" fmla="*/ 391074 h 494"/>
              <a:gd name="T4" fmla="*/ 115570 w 60"/>
              <a:gd name="T5" fmla="*/ 801382 h 494"/>
              <a:gd name="T6" fmla="*/ 63288 w 60"/>
              <a:gd name="T7" fmla="*/ 859081 h 494"/>
              <a:gd name="T8" fmla="*/ 13758 w 60"/>
              <a:gd name="T9" fmla="*/ 899685 h 494"/>
              <a:gd name="T10" fmla="*/ 13758 w 60"/>
              <a:gd name="T11" fmla="*/ 1055687 h 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"/>
              <a:gd name="T19" fmla="*/ 0 h 494"/>
              <a:gd name="T20" fmla="*/ 60 w 60"/>
              <a:gd name="T21" fmla="*/ 494 h 4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" h="494">
                <a:moveTo>
                  <a:pt x="23" y="0"/>
                </a:moveTo>
                <a:cubicBezTo>
                  <a:pt x="33" y="62"/>
                  <a:pt x="50" y="121"/>
                  <a:pt x="60" y="183"/>
                </a:cubicBezTo>
                <a:cubicBezTo>
                  <a:pt x="54" y="247"/>
                  <a:pt x="53" y="312"/>
                  <a:pt x="42" y="375"/>
                </a:cubicBezTo>
                <a:cubicBezTo>
                  <a:pt x="40" y="386"/>
                  <a:pt x="30" y="393"/>
                  <a:pt x="23" y="402"/>
                </a:cubicBezTo>
                <a:cubicBezTo>
                  <a:pt x="18" y="409"/>
                  <a:pt x="7" y="412"/>
                  <a:pt x="5" y="421"/>
                </a:cubicBezTo>
                <a:cubicBezTo>
                  <a:pt x="0" y="445"/>
                  <a:pt x="5" y="470"/>
                  <a:pt x="5" y="494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Freeform 28"/>
          <p:cNvSpPr>
            <a:spLocks/>
          </p:cNvSpPr>
          <p:nvPr/>
        </p:nvSpPr>
        <p:spPr bwMode="auto">
          <a:xfrm>
            <a:off x="7573963" y="3124200"/>
            <a:ext cx="1341437" cy="1003300"/>
          </a:xfrm>
          <a:custGeom>
            <a:avLst/>
            <a:gdLst>
              <a:gd name="T0" fmla="*/ 1341437 w 860"/>
              <a:gd name="T1" fmla="*/ 0 h 700"/>
              <a:gd name="T2" fmla="*/ 1211973 w 860"/>
              <a:gd name="T3" fmla="*/ 64498 h 700"/>
              <a:gd name="T4" fmla="*/ 1098107 w 860"/>
              <a:gd name="T5" fmla="*/ 117529 h 700"/>
              <a:gd name="T6" fmla="*/ 1041953 w 860"/>
              <a:gd name="T7" fmla="*/ 143329 h 700"/>
              <a:gd name="T8" fmla="*/ 1012317 w 860"/>
              <a:gd name="T9" fmla="*/ 170561 h 700"/>
              <a:gd name="T10" fmla="*/ 898451 w 860"/>
              <a:gd name="T11" fmla="*/ 209260 h 700"/>
              <a:gd name="T12" fmla="*/ 842298 w 860"/>
              <a:gd name="T13" fmla="*/ 275191 h 700"/>
              <a:gd name="T14" fmla="*/ 784585 w 860"/>
              <a:gd name="T15" fmla="*/ 392720 h 700"/>
              <a:gd name="T16" fmla="*/ 670719 w 860"/>
              <a:gd name="T17" fmla="*/ 537482 h 700"/>
              <a:gd name="T18" fmla="*/ 556852 w 860"/>
              <a:gd name="T19" fmla="*/ 589080 h 700"/>
              <a:gd name="T20" fmla="*/ 499139 w 860"/>
              <a:gd name="T21" fmla="*/ 655012 h 700"/>
              <a:gd name="T22" fmla="*/ 329120 w 860"/>
              <a:gd name="T23" fmla="*/ 825573 h 700"/>
              <a:gd name="T24" fmla="*/ 57713 w 860"/>
              <a:gd name="T25" fmla="*/ 968901 h 700"/>
              <a:gd name="T26" fmla="*/ 0 w 860"/>
              <a:gd name="T27" fmla="*/ 996134 h 7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60"/>
              <a:gd name="T43" fmla="*/ 0 h 700"/>
              <a:gd name="T44" fmla="*/ 860 w 860"/>
              <a:gd name="T45" fmla="*/ 700 h 7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60" h="700">
                <a:moveTo>
                  <a:pt x="860" y="0"/>
                </a:moveTo>
                <a:cubicBezTo>
                  <a:pt x="836" y="23"/>
                  <a:pt x="808" y="30"/>
                  <a:pt x="777" y="45"/>
                </a:cubicBezTo>
                <a:cubicBezTo>
                  <a:pt x="737" y="87"/>
                  <a:pt x="787" y="41"/>
                  <a:pt x="704" y="82"/>
                </a:cubicBezTo>
                <a:cubicBezTo>
                  <a:pt x="692" y="88"/>
                  <a:pt x="679" y="93"/>
                  <a:pt x="668" y="100"/>
                </a:cubicBezTo>
                <a:cubicBezTo>
                  <a:pt x="661" y="105"/>
                  <a:pt x="657" y="115"/>
                  <a:pt x="649" y="119"/>
                </a:cubicBezTo>
                <a:cubicBezTo>
                  <a:pt x="626" y="131"/>
                  <a:pt x="599" y="135"/>
                  <a:pt x="576" y="146"/>
                </a:cubicBezTo>
                <a:cubicBezTo>
                  <a:pt x="565" y="162"/>
                  <a:pt x="550" y="175"/>
                  <a:pt x="540" y="192"/>
                </a:cubicBezTo>
                <a:cubicBezTo>
                  <a:pt x="525" y="218"/>
                  <a:pt x="518" y="248"/>
                  <a:pt x="503" y="274"/>
                </a:cubicBezTo>
                <a:cubicBezTo>
                  <a:pt x="483" y="309"/>
                  <a:pt x="452" y="342"/>
                  <a:pt x="430" y="375"/>
                </a:cubicBezTo>
                <a:cubicBezTo>
                  <a:pt x="415" y="398"/>
                  <a:pt x="357" y="411"/>
                  <a:pt x="357" y="411"/>
                </a:cubicBezTo>
                <a:cubicBezTo>
                  <a:pt x="346" y="428"/>
                  <a:pt x="330" y="440"/>
                  <a:pt x="320" y="457"/>
                </a:cubicBezTo>
                <a:cubicBezTo>
                  <a:pt x="285" y="517"/>
                  <a:pt x="286" y="557"/>
                  <a:pt x="211" y="576"/>
                </a:cubicBezTo>
                <a:cubicBezTo>
                  <a:pt x="166" y="618"/>
                  <a:pt x="95" y="657"/>
                  <a:pt x="37" y="676"/>
                </a:cubicBezTo>
                <a:cubicBezTo>
                  <a:pt x="15" y="700"/>
                  <a:pt x="28" y="695"/>
                  <a:pt x="0" y="695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Freeform 29"/>
          <p:cNvSpPr>
            <a:spLocks/>
          </p:cNvSpPr>
          <p:nvPr/>
        </p:nvSpPr>
        <p:spPr bwMode="auto">
          <a:xfrm>
            <a:off x="6978650" y="4221163"/>
            <a:ext cx="436563" cy="463550"/>
          </a:xfrm>
          <a:custGeom>
            <a:avLst/>
            <a:gdLst>
              <a:gd name="T0" fmla="*/ 436563 w 275"/>
              <a:gd name="T1" fmla="*/ 0 h 292"/>
              <a:gd name="T2" fmla="*/ 247650 w 275"/>
              <a:gd name="T3" fmla="*/ 101600 h 292"/>
              <a:gd name="T4" fmla="*/ 101600 w 275"/>
              <a:gd name="T5" fmla="*/ 347663 h 292"/>
              <a:gd name="T6" fmla="*/ 0 w 275"/>
              <a:gd name="T7" fmla="*/ 463550 h 292"/>
              <a:gd name="T8" fmla="*/ 0 60000 65536"/>
              <a:gd name="T9" fmla="*/ 0 60000 65536"/>
              <a:gd name="T10" fmla="*/ 0 60000 65536"/>
              <a:gd name="T11" fmla="*/ 0 60000 65536"/>
              <a:gd name="T12" fmla="*/ 0 w 275"/>
              <a:gd name="T13" fmla="*/ 0 h 292"/>
              <a:gd name="T14" fmla="*/ 275 w 275"/>
              <a:gd name="T15" fmla="*/ 292 h 2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" h="292">
                <a:moveTo>
                  <a:pt x="275" y="0"/>
                </a:moveTo>
                <a:cubicBezTo>
                  <a:pt x="243" y="31"/>
                  <a:pt x="194" y="37"/>
                  <a:pt x="156" y="64"/>
                </a:cubicBezTo>
                <a:cubicBezTo>
                  <a:pt x="139" y="149"/>
                  <a:pt x="139" y="183"/>
                  <a:pt x="64" y="219"/>
                </a:cubicBezTo>
                <a:cubicBezTo>
                  <a:pt x="53" y="235"/>
                  <a:pt x="16" y="292"/>
                  <a:pt x="0" y="292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6427788" y="4713288"/>
            <a:ext cx="449262" cy="101600"/>
          </a:xfrm>
          <a:custGeom>
            <a:avLst/>
            <a:gdLst>
              <a:gd name="T0" fmla="*/ 449262 w 283"/>
              <a:gd name="T1" fmla="*/ 0 h 64"/>
              <a:gd name="T2" fmla="*/ 87312 w 283"/>
              <a:gd name="T3" fmla="*/ 101600 h 64"/>
              <a:gd name="T4" fmla="*/ 0 w 283"/>
              <a:gd name="T5" fmla="*/ 73025 h 64"/>
              <a:gd name="T6" fmla="*/ 0 60000 65536"/>
              <a:gd name="T7" fmla="*/ 0 60000 65536"/>
              <a:gd name="T8" fmla="*/ 0 60000 65536"/>
              <a:gd name="T9" fmla="*/ 0 w 283"/>
              <a:gd name="T10" fmla="*/ 0 h 64"/>
              <a:gd name="T11" fmla="*/ 283 w 283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" h="64">
                <a:moveTo>
                  <a:pt x="283" y="0"/>
                </a:moveTo>
                <a:cubicBezTo>
                  <a:pt x="207" y="21"/>
                  <a:pt x="132" y="45"/>
                  <a:pt x="55" y="64"/>
                </a:cubicBezTo>
                <a:cubicBezTo>
                  <a:pt x="13" y="43"/>
                  <a:pt x="32" y="46"/>
                  <a:pt x="0" y="46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Freeform 31"/>
          <p:cNvSpPr>
            <a:spLocks/>
          </p:cNvSpPr>
          <p:nvPr/>
        </p:nvSpPr>
        <p:spPr bwMode="auto">
          <a:xfrm>
            <a:off x="6080125" y="4830763"/>
            <a:ext cx="274638" cy="42862"/>
          </a:xfrm>
          <a:custGeom>
            <a:avLst/>
            <a:gdLst>
              <a:gd name="T0" fmla="*/ 274638 w 173"/>
              <a:gd name="T1" fmla="*/ 0 h 27"/>
              <a:gd name="T2" fmla="*/ 0 w 173"/>
              <a:gd name="T3" fmla="*/ 42862 h 27"/>
              <a:gd name="T4" fmla="*/ 0 60000 65536"/>
              <a:gd name="T5" fmla="*/ 0 60000 65536"/>
              <a:gd name="T6" fmla="*/ 0 w 173"/>
              <a:gd name="T7" fmla="*/ 0 h 27"/>
              <a:gd name="T8" fmla="*/ 173 w 173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" h="27">
                <a:moveTo>
                  <a:pt x="173" y="0"/>
                </a:moveTo>
                <a:cubicBezTo>
                  <a:pt x="117" y="19"/>
                  <a:pt x="59" y="27"/>
                  <a:pt x="0" y="27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4105275" y="4173538"/>
            <a:ext cx="1843088" cy="671512"/>
          </a:xfrm>
          <a:custGeom>
            <a:avLst/>
            <a:gdLst>
              <a:gd name="T0" fmla="*/ 1843088 w 1161"/>
              <a:gd name="T1" fmla="*/ 671512 h 423"/>
              <a:gd name="T2" fmla="*/ 1755775 w 1161"/>
              <a:gd name="T3" fmla="*/ 569912 h 423"/>
              <a:gd name="T4" fmla="*/ 1639888 w 1161"/>
              <a:gd name="T5" fmla="*/ 336550 h 423"/>
              <a:gd name="T6" fmla="*/ 1495425 w 1161"/>
              <a:gd name="T7" fmla="*/ 250825 h 423"/>
              <a:gd name="T8" fmla="*/ 1422400 w 1161"/>
              <a:gd name="T9" fmla="*/ 192087 h 423"/>
              <a:gd name="T10" fmla="*/ 1103313 w 1161"/>
              <a:gd name="T11" fmla="*/ 163512 h 423"/>
              <a:gd name="T12" fmla="*/ 725488 w 1161"/>
              <a:gd name="T13" fmla="*/ 149225 h 423"/>
              <a:gd name="T14" fmla="*/ 174625 w 1161"/>
              <a:gd name="T15" fmla="*/ 61912 h 423"/>
              <a:gd name="T16" fmla="*/ 115888 w 1161"/>
              <a:gd name="T17" fmla="*/ 3175 h 423"/>
              <a:gd name="T18" fmla="*/ 58738 w 1161"/>
              <a:gd name="T19" fmla="*/ 17462 h 423"/>
              <a:gd name="T20" fmla="*/ 0 w 1161"/>
              <a:gd name="T21" fmla="*/ 17462 h 4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1"/>
              <a:gd name="T34" fmla="*/ 0 h 423"/>
              <a:gd name="T35" fmla="*/ 1161 w 1161"/>
              <a:gd name="T36" fmla="*/ 423 h 4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1" h="423">
                <a:moveTo>
                  <a:pt x="1161" y="423"/>
                </a:moveTo>
                <a:cubicBezTo>
                  <a:pt x="1141" y="402"/>
                  <a:pt x="1127" y="379"/>
                  <a:pt x="1106" y="359"/>
                </a:cubicBezTo>
                <a:cubicBezTo>
                  <a:pt x="1094" y="318"/>
                  <a:pt x="1069" y="242"/>
                  <a:pt x="1033" y="212"/>
                </a:cubicBezTo>
                <a:cubicBezTo>
                  <a:pt x="966" y="156"/>
                  <a:pt x="1026" y="247"/>
                  <a:pt x="942" y="158"/>
                </a:cubicBezTo>
                <a:cubicBezTo>
                  <a:pt x="931" y="147"/>
                  <a:pt x="912" y="124"/>
                  <a:pt x="896" y="121"/>
                </a:cubicBezTo>
                <a:cubicBezTo>
                  <a:pt x="830" y="111"/>
                  <a:pt x="762" y="109"/>
                  <a:pt x="695" y="103"/>
                </a:cubicBezTo>
                <a:cubicBezTo>
                  <a:pt x="625" y="29"/>
                  <a:pt x="701" y="100"/>
                  <a:pt x="457" y="94"/>
                </a:cubicBezTo>
                <a:cubicBezTo>
                  <a:pt x="344" y="91"/>
                  <a:pt x="222" y="55"/>
                  <a:pt x="110" y="39"/>
                </a:cubicBezTo>
                <a:cubicBezTo>
                  <a:pt x="108" y="37"/>
                  <a:pt x="76" y="3"/>
                  <a:pt x="73" y="2"/>
                </a:cubicBezTo>
                <a:cubicBezTo>
                  <a:pt x="61" y="0"/>
                  <a:pt x="49" y="9"/>
                  <a:pt x="37" y="11"/>
                </a:cubicBezTo>
                <a:cubicBezTo>
                  <a:pt x="25" y="13"/>
                  <a:pt x="12" y="11"/>
                  <a:pt x="0" y="11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Freeform 33"/>
          <p:cNvSpPr>
            <a:spLocks/>
          </p:cNvSpPr>
          <p:nvPr/>
        </p:nvSpPr>
        <p:spPr bwMode="auto">
          <a:xfrm>
            <a:off x="3759200" y="3960813"/>
            <a:ext cx="171450" cy="179387"/>
          </a:xfrm>
          <a:custGeom>
            <a:avLst/>
            <a:gdLst>
              <a:gd name="T0" fmla="*/ 12700 w 108"/>
              <a:gd name="T1" fmla="*/ 26987 h 113"/>
              <a:gd name="T2" fmla="*/ 55563 w 108"/>
              <a:gd name="T3" fmla="*/ 114300 h 113"/>
              <a:gd name="T4" fmla="*/ 69850 w 108"/>
              <a:gd name="T5" fmla="*/ 158750 h 113"/>
              <a:gd name="T6" fmla="*/ 171450 w 108"/>
              <a:gd name="T7" fmla="*/ 173037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13"/>
              <a:gd name="T14" fmla="*/ 108 w 108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13">
                <a:moveTo>
                  <a:pt x="8" y="17"/>
                </a:moveTo>
                <a:cubicBezTo>
                  <a:pt x="31" y="88"/>
                  <a:pt x="0" y="0"/>
                  <a:pt x="35" y="72"/>
                </a:cubicBezTo>
                <a:cubicBezTo>
                  <a:pt x="39" y="81"/>
                  <a:pt x="37" y="93"/>
                  <a:pt x="44" y="100"/>
                </a:cubicBezTo>
                <a:cubicBezTo>
                  <a:pt x="57" y="113"/>
                  <a:pt x="95" y="109"/>
                  <a:pt x="108" y="109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8" name="Freeform 34"/>
          <p:cNvSpPr>
            <a:spLocks/>
          </p:cNvSpPr>
          <p:nvPr/>
        </p:nvSpPr>
        <p:spPr bwMode="auto">
          <a:xfrm>
            <a:off x="3695700" y="3683000"/>
            <a:ext cx="47625" cy="174625"/>
          </a:xfrm>
          <a:custGeom>
            <a:avLst/>
            <a:gdLst>
              <a:gd name="T0" fmla="*/ 47625 w 30"/>
              <a:gd name="T1" fmla="*/ 0 h 110"/>
              <a:gd name="T2" fmla="*/ 31750 w 30"/>
              <a:gd name="T3" fmla="*/ 174625 h 110"/>
              <a:gd name="T4" fmla="*/ 0 60000 65536"/>
              <a:gd name="T5" fmla="*/ 0 60000 65536"/>
              <a:gd name="T6" fmla="*/ 0 w 30"/>
              <a:gd name="T7" fmla="*/ 0 h 110"/>
              <a:gd name="T8" fmla="*/ 30 w 30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110">
                <a:moveTo>
                  <a:pt x="30" y="0"/>
                </a:moveTo>
                <a:cubicBezTo>
                  <a:pt x="0" y="45"/>
                  <a:pt x="20" y="60"/>
                  <a:pt x="20" y="11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9" name="Freeform 35"/>
          <p:cNvSpPr>
            <a:spLocks/>
          </p:cNvSpPr>
          <p:nvPr/>
        </p:nvSpPr>
        <p:spPr bwMode="auto">
          <a:xfrm>
            <a:off x="3657600" y="3124200"/>
            <a:ext cx="104775" cy="744538"/>
          </a:xfrm>
          <a:custGeom>
            <a:avLst/>
            <a:gdLst>
              <a:gd name="T0" fmla="*/ 0 w 18"/>
              <a:gd name="T1" fmla="*/ 0 h 229"/>
              <a:gd name="T2" fmla="*/ 104775 w 18"/>
              <a:gd name="T3" fmla="*/ 744538 h 229"/>
              <a:gd name="T4" fmla="*/ 0 60000 65536"/>
              <a:gd name="T5" fmla="*/ 0 60000 65536"/>
              <a:gd name="T6" fmla="*/ 0 w 18"/>
              <a:gd name="T7" fmla="*/ 0 h 229"/>
              <a:gd name="T8" fmla="*/ 18 w 18"/>
              <a:gd name="T9" fmla="*/ 229 h 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29">
                <a:moveTo>
                  <a:pt x="0" y="0"/>
                </a:moveTo>
                <a:cubicBezTo>
                  <a:pt x="6" y="77"/>
                  <a:pt x="18" y="152"/>
                  <a:pt x="18" y="229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0" name="Freeform 36"/>
          <p:cNvSpPr>
            <a:spLocks/>
          </p:cNvSpPr>
          <p:nvPr/>
        </p:nvSpPr>
        <p:spPr bwMode="auto">
          <a:xfrm>
            <a:off x="3670300" y="2813050"/>
            <a:ext cx="58738" cy="260350"/>
          </a:xfrm>
          <a:custGeom>
            <a:avLst/>
            <a:gdLst>
              <a:gd name="T0" fmla="*/ 0 w 37"/>
              <a:gd name="T1" fmla="*/ 0 h 164"/>
              <a:gd name="T2" fmla="*/ 0 w 37"/>
              <a:gd name="T3" fmla="*/ 260350 h 164"/>
              <a:gd name="T4" fmla="*/ 0 60000 65536"/>
              <a:gd name="T5" fmla="*/ 0 60000 65536"/>
              <a:gd name="T6" fmla="*/ 0 w 37"/>
              <a:gd name="T7" fmla="*/ 0 h 164"/>
              <a:gd name="T8" fmla="*/ 37 w 37"/>
              <a:gd name="T9" fmla="*/ 164 h 1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" h="164">
                <a:moveTo>
                  <a:pt x="0" y="0"/>
                </a:moveTo>
                <a:cubicBezTo>
                  <a:pt x="37" y="55"/>
                  <a:pt x="0" y="94"/>
                  <a:pt x="0" y="164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Freeform 37"/>
          <p:cNvSpPr>
            <a:spLocks/>
          </p:cNvSpPr>
          <p:nvPr/>
        </p:nvSpPr>
        <p:spPr bwMode="auto">
          <a:xfrm>
            <a:off x="3581400" y="1371600"/>
            <a:ext cx="152400" cy="939800"/>
          </a:xfrm>
          <a:custGeom>
            <a:avLst/>
            <a:gdLst>
              <a:gd name="T0" fmla="*/ 152400 w 20"/>
              <a:gd name="T1" fmla="*/ 0 h 256"/>
              <a:gd name="T2" fmla="*/ 15240 w 20"/>
              <a:gd name="T3" fmla="*/ 939800 h 256"/>
              <a:gd name="T4" fmla="*/ 0 60000 65536"/>
              <a:gd name="T5" fmla="*/ 0 60000 65536"/>
              <a:gd name="T6" fmla="*/ 0 w 20"/>
              <a:gd name="T7" fmla="*/ 0 h 256"/>
              <a:gd name="T8" fmla="*/ 20 w 20"/>
              <a:gd name="T9" fmla="*/ 256 h 2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256">
                <a:moveTo>
                  <a:pt x="20" y="0"/>
                </a:moveTo>
                <a:cubicBezTo>
                  <a:pt x="0" y="213"/>
                  <a:pt x="2" y="128"/>
                  <a:pt x="2" y="256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2" name="Freeform 38"/>
          <p:cNvSpPr>
            <a:spLocks/>
          </p:cNvSpPr>
          <p:nvPr/>
        </p:nvSpPr>
        <p:spPr bwMode="auto">
          <a:xfrm>
            <a:off x="3641725" y="1404938"/>
            <a:ext cx="71438" cy="57150"/>
          </a:xfrm>
          <a:custGeom>
            <a:avLst/>
            <a:gdLst>
              <a:gd name="T0" fmla="*/ 71438 w 45"/>
              <a:gd name="T1" fmla="*/ 0 h 36"/>
              <a:gd name="T2" fmla="*/ 28575 w 45"/>
              <a:gd name="T3" fmla="*/ 14288 h 36"/>
              <a:gd name="T4" fmla="*/ 0 w 45"/>
              <a:gd name="T5" fmla="*/ 57150 h 36"/>
              <a:gd name="T6" fmla="*/ 0 60000 65536"/>
              <a:gd name="T7" fmla="*/ 0 60000 65536"/>
              <a:gd name="T8" fmla="*/ 0 60000 65536"/>
              <a:gd name="T9" fmla="*/ 0 w 45"/>
              <a:gd name="T10" fmla="*/ 0 h 36"/>
              <a:gd name="T11" fmla="*/ 45 w 45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36">
                <a:moveTo>
                  <a:pt x="45" y="0"/>
                </a:moveTo>
                <a:cubicBezTo>
                  <a:pt x="36" y="3"/>
                  <a:pt x="25" y="3"/>
                  <a:pt x="18" y="9"/>
                </a:cubicBezTo>
                <a:cubicBezTo>
                  <a:pt x="10" y="16"/>
                  <a:pt x="0" y="36"/>
                  <a:pt x="0" y="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Freeform 39"/>
          <p:cNvSpPr>
            <a:spLocks/>
          </p:cNvSpPr>
          <p:nvPr/>
        </p:nvSpPr>
        <p:spPr bwMode="auto">
          <a:xfrm>
            <a:off x="3714750" y="1027113"/>
            <a:ext cx="652463" cy="381000"/>
          </a:xfrm>
          <a:custGeom>
            <a:avLst/>
            <a:gdLst>
              <a:gd name="T0" fmla="*/ 71438 w 411"/>
              <a:gd name="T1" fmla="*/ 319088 h 240"/>
              <a:gd name="T2" fmla="*/ 130175 w 411"/>
              <a:gd name="T3" fmla="*/ 231775 h 240"/>
              <a:gd name="T4" fmla="*/ 347663 w 411"/>
              <a:gd name="T5" fmla="*/ 87313 h 240"/>
              <a:gd name="T6" fmla="*/ 390525 w 411"/>
              <a:gd name="T7" fmla="*/ 58738 h 240"/>
              <a:gd name="T8" fmla="*/ 622300 w 411"/>
              <a:gd name="T9" fmla="*/ 28575 h 240"/>
              <a:gd name="T10" fmla="*/ 652463 w 411"/>
              <a:gd name="T11" fmla="*/ 0 h 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1"/>
              <a:gd name="T19" fmla="*/ 0 h 240"/>
              <a:gd name="T20" fmla="*/ 411 w 411"/>
              <a:gd name="T21" fmla="*/ 240 h 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1" h="240">
                <a:moveTo>
                  <a:pt x="45" y="201"/>
                </a:moveTo>
                <a:cubicBezTo>
                  <a:pt x="141" y="137"/>
                  <a:pt x="0" y="240"/>
                  <a:pt x="82" y="146"/>
                </a:cubicBezTo>
                <a:cubicBezTo>
                  <a:pt x="98" y="128"/>
                  <a:pt x="192" y="70"/>
                  <a:pt x="219" y="55"/>
                </a:cubicBezTo>
                <a:cubicBezTo>
                  <a:pt x="228" y="50"/>
                  <a:pt x="235" y="39"/>
                  <a:pt x="246" y="37"/>
                </a:cubicBezTo>
                <a:cubicBezTo>
                  <a:pt x="294" y="27"/>
                  <a:pt x="343" y="24"/>
                  <a:pt x="392" y="18"/>
                </a:cubicBezTo>
                <a:cubicBezTo>
                  <a:pt x="398" y="12"/>
                  <a:pt x="411" y="0"/>
                  <a:pt x="411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4" name="Freeform 40"/>
          <p:cNvSpPr>
            <a:spLocks/>
          </p:cNvSpPr>
          <p:nvPr/>
        </p:nvSpPr>
        <p:spPr bwMode="auto">
          <a:xfrm>
            <a:off x="4483100" y="882650"/>
            <a:ext cx="217488" cy="115888"/>
          </a:xfrm>
          <a:custGeom>
            <a:avLst/>
            <a:gdLst>
              <a:gd name="T0" fmla="*/ 217488 w 137"/>
              <a:gd name="T1" fmla="*/ 0 h 73"/>
              <a:gd name="T2" fmla="*/ 73025 w 137"/>
              <a:gd name="T3" fmla="*/ 57150 h 73"/>
              <a:gd name="T4" fmla="*/ 42863 w 137"/>
              <a:gd name="T5" fmla="*/ 87313 h 73"/>
              <a:gd name="T6" fmla="*/ 0 w 137"/>
              <a:gd name="T7" fmla="*/ 115888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73"/>
              <a:gd name="T14" fmla="*/ 137 w 137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73">
                <a:moveTo>
                  <a:pt x="137" y="0"/>
                </a:moveTo>
                <a:cubicBezTo>
                  <a:pt x="103" y="8"/>
                  <a:pt x="74" y="14"/>
                  <a:pt x="46" y="36"/>
                </a:cubicBezTo>
                <a:cubicBezTo>
                  <a:pt x="39" y="42"/>
                  <a:pt x="34" y="49"/>
                  <a:pt x="27" y="55"/>
                </a:cubicBezTo>
                <a:cubicBezTo>
                  <a:pt x="19" y="62"/>
                  <a:pt x="0" y="73"/>
                  <a:pt x="0" y="73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Freeform 41"/>
          <p:cNvSpPr>
            <a:spLocks/>
          </p:cNvSpPr>
          <p:nvPr/>
        </p:nvSpPr>
        <p:spPr bwMode="auto">
          <a:xfrm flipV="1">
            <a:off x="6172200" y="381000"/>
            <a:ext cx="762000" cy="152400"/>
          </a:xfrm>
          <a:custGeom>
            <a:avLst/>
            <a:gdLst>
              <a:gd name="T0" fmla="*/ 0 w 330"/>
              <a:gd name="T1" fmla="*/ 0 h 77"/>
              <a:gd name="T2" fmla="*/ 401782 w 330"/>
              <a:gd name="T3" fmla="*/ 17813 h 77"/>
              <a:gd name="T4" fmla="*/ 655782 w 330"/>
              <a:gd name="T5" fmla="*/ 108857 h 77"/>
              <a:gd name="T6" fmla="*/ 762000 w 330"/>
              <a:gd name="T7" fmla="*/ 144483 h 77"/>
              <a:gd name="T8" fmla="*/ 0 60000 65536"/>
              <a:gd name="T9" fmla="*/ 0 60000 65536"/>
              <a:gd name="T10" fmla="*/ 0 60000 65536"/>
              <a:gd name="T11" fmla="*/ 0 60000 65536"/>
              <a:gd name="T12" fmla="*/ 0 w 330"/>
              <a:gd name="T13" fmla="*/ 0 h 77"/>
              <a:gd name="T14" fmla="*/ 330 w 330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" h="77">
                <a:moveTo>
                  <a:pt x="0" y="0"/>
                </a:moveTo>
                <a:cubicBezTo>
                  <a:pt x="58" y="3"/>
                  <a:pt x="116" y="4"/>
                  <a:pt x="174" y="9"/>
                </a:cubicBezTo>
                <a:cubicBezTo>
                  <a:pt x="209" y="12"/>
                  <a:pt x="249" y="44"/>
                  <a:pt x="284" y="55"/>
                </a:cubicBezTo>
                <a:cubicBezTo>
                  <a:pt x="316" y="77"/>
                  <a:pt x="300" y="73"/>
                  <a:pt x="330" y="73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ang vanmui ten dong tai co l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Image1"/>
          <p:cNvPicPr>
            <a:picLocks noChangeAspect="1" noChangeArrowheads="1"/>
          </p:cNvPicPr>
          <p:nvPr/>
        </p:nvPicPr>
        <p:blipFill>
          <a:blip r:embed="rId3"/>
          <a:srcRect l="2000" t="777" r="5478" b="55740"/>
          <a:stretch>
            <a:fillRect/>
          </a:stretch>
        </p:blipFill>
        <p:spPr bwMode="auto">
          <a:xfrm>
            <a:off x="4876800" y="35052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Guong dong, dao gam co l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029200" y="2879725"/>
            <a:ext cx="36020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>
                <a:solidFill>
                  <a:srgbClr val="0000FF"/>
                </a:solidFill>
              </a:rPr>
              <a:t>Dao găm, gương đồng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565525" y="6416675"/>
            <a:ext cx="2095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Mũi tên đồng</a:t>
            </a:r>
          </a:p>
          <a:p>
            <a:endParaRPr lang="en-US" sz="2400" b="1">
              <a:solidFill>
                <a:srgbClr val="0000FF"/>
              </a:solidFill>
            </a:endParaRPr>
          </a:p>
        </p:txBody>
      </p:sp>
      <p:pic>
        <p:nvPicPr>
          <p:cNvPr id="12295" name="Picture 7" descr="Imag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6482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3" descr="Lay no thanhco loa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71600" y="5562600"/>
            <a:ext cx="533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/>
              <a:t>Lẫy nỏ Thành Cổ Loa</a:t>
            </a:r>
          </a:p>
          <a:p>
            <a:pPr>
              <a:spcBef>
                <a:spcPct val="50000"/>
              </a:spcBef>
            </a:pPr>
            <a:endParaRPr lang="en-US" sz="36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169275" cy="2236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  </a:t>
            </a:r>
            <a:r>
              <a:rPr lang="en-US" sz="2800">
                <a:solidFill>
                  <a:srgbClr val="FF0000"/>
                </a:solidFill>
              </a:rPr>
              <a:t>Kết luận : Người Âu Lạc đạt được nhiều thành </a:t>
            </a:r>
          </a:p>
          <a:p>
            <a:r>
              <a:rPr lang="en-US" sz="2800">
                <a:solidFill>
                  <a:srgbClr val="FF0000"/>
                </a:solidFill>
              </a:rPr>
              <a:t>tựu trong cuộc sống, trong đó thành tựu rực rỡ </a:t>
            </a:r>
          </a:p>
          <a:p>
            <a:r>
              <a:rPr lang="en-US" sz="2800">
                <a:solidFill>
                  <a:srgbClr val="FF0000"/>
                </a:solidFill>
              </a:rPr>
              <a:t>nhất là về sự phát triển quân sự thể hiện ở việc bố</a:t>
            </a:r>
          </a:p>
          <a:p>
            <a:r>
              <a:rPr lang="en-US" sz="2800">
                <a:solidFill>
                  <a:srgbClr val="FF0000"/>
                </a:solidFill>
              </a:rPr>
              <a:t>trí thành Cổ Loa và chế tạo nỏ bắn được nhiều</a:t>
            </a:r>
          </a:p>
          <a:p>
            <a:r>
              <a:rPr lang="en-US" sz="2800">
                <a:solidFill>
                  <a:srgbClr val="FF0000"/>
                </a:solidFill>
              </a:rPr>
              <a:t>mũi tên một lần.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14313" y="304800"/>
            <a:ext cx="8929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CC"/>
                </a:solidFill>
              </a:rPr>
              <a:t>4/ Nước Âu Lạc và cuộc xâm lược của Triệu Đà 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81200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-  Dựa vào SGK, bạn nào có thể kể lại cuộc kháng</a:t>
            </a:r>
          </a:p>
          <a:p>
            <a:r>
              <a:rPr lang="en-US" sz="2800"/>
              <a:t>Chiến chống quân xâm lược Triệu Đà của nhân</a:t>
            </a:r>
          </a:p>
          <a:p>
            <a:r>
              <a:rPr lang="en-US" sz="2800"/>
              <a:t>Âu Lạc ?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381000" y="2743200"/>
            <a:ext cx="7939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800"/>
              <a:t>Vì sao cuộc xâm lược của quân Triệu Đà lại thất</a:t>
            </a:r>
          </a:p>
          <a:p>
            <a:r>
              <a:rPr lang="en-US" sz="2800"/>
              <a:t> bại ?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381000" y="4038600"/>
            <a:ext cx="8308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800"/>
              <a:t> Vì sao năm 179 TCN, nước Âu Lạc lại rơi vào ách</a:t>
            </a:r>
          </a:p>
          <a:p>
            <a:r>
              <a:rPr lang="en-US" sz="2800"/>
              <a:t>đô hộ của phong kiến phương Bắc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  <p:bldP spid="146439" grpId="0"/>
      <p:bldP spid="1464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572500" cy="30908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 </a:t>
            </a:r>
            <a:r>
              <a:rPr lang="en-US" sz="2800">
                <a:solidFill>
                  <a:srgbClr val="FF0000"/>
                </a:solidFill>
              </a:rPr>
              <a:t>Cuối thế kỉ III TCN, nước Âu Lạc tiếp nối nước Văn</a:t>
            </a:r>
          </a:p>
          <a:p>
            <a:r>
              <a:rPr lang="en-US" sz="2800">
                <a:solidFill>
                  <a:srgbClr val="FF0000"/>
                </a:solidFill>
              </a:rPr>
              <a:t>Lang. Nông nghiệp tiếp tục được phát triển. Kĩ </a:t>
            </a:r>
          </a:p>
          <a:p>
            <a:r>
              <a:rPr lang="en-US" sz="2800">
                <a:solidFill>
                  <a:srgbClr val="FF0000"/>
                </a:solidFill>
              </a:rPr>
              <a:t>Thuật chế tạo ra nỏ bắn được nhiều mũi tên và việc</a:t>
            </a:r>
          </a:p>
          <a:p>
            <a:r>
              <a:rPr lang="en-US" sz="2800">
                <a:solidFill>
                  <a:srgbClr val="FF0000"/>
                </a:solidFill>
              </a:rPr>
              <a:t>Xây dựng thành Cổ Loa là những thành tựu đặc sắc</a:t>
            </a:r>
          </a:p>
          <a:p>
            <a:r>
              <a:rPr lang="en-US" sz="2800">
                <a:solidFill>
                  <a:srgbClr val="FF0000"/>
                </a:solidFill>
              </a:rPr>
              <a:t>Về quốc phòng của người dân Âu Lạc.</a:t>
            </a:r>
          </a:p>
          <a:p>
            <a:r>
              <a:rPr lang="en-US" sz="2800">
                <a:solidFill>
                  <a:srgbClr val="FF0000"/>
                </a:solidFill>
              </a:rPr>
              <a:t>    Năm 179 TCN, quân Triệu Đà đã chiếm được </a:t>
            </a:r>
          </a:p>
          <a:p>
            <a:r>
              <a:rPr lang="en-US" sz="2800">
                <a:solidFill>
                  <a:srgbClr val="FF0000"/>
                </a:solidFill>
              </a:rPr>
              <a:t>Âu Lạc .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1871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Ghi nhớ 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WordArt 8"/>
          <p:cNvSpPr>
            <a:spLocks noChangeArrowheads="1" noChangeShapeType="1" noTextEdit="1"/>
          </p:cNvSpPr>
          <p:nvPr/>
        </p:nvSpPr>
        <p:spPr bwMode="auto">
          <a:xfrm>
            <a:off x="1238250" y="1752600"/>
            <a:ext cx="6762750" cy="1981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200" b="1" kern="10" spc="-32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Tiết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3762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04800" y="4648200"/>
            <a:ext cx="8275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Các em biết gì về thành Cổ Loa, thành này ở đâu,</a:t>
            </a:r>
          </a:p>
          <a:p>
            <a:r>
              <a:rPr lang="en-US" sz="2800"/>
              <a:t>do ai xây dựng ?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81000" y="3276600"/>
            <a:ext cx="8435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Dựa vào bài học, em hãy mô tả một số nét về cuộc</a:t>
            </a:r>
          </a:p>
          <a:p>
            <a:r>
              <a:rPr lang="en-US" sz="2800"/>
              <a:t>sống của người Lạc Việt ?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" y="1600200"/>
            <a:ext cx="8461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Nước Văn Lang ra đời vào thời gian nào  và ở khu </a:t>
            </a:r>
          </a:p>
          <a:p>
            <a:r>
              <a:rPr lang="en-US" sz="2800"/>
              <a:t>vực nào trên đất nước ta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/>
      <p:bldP spid="140294" grpId="0"/>
      <p:bldP spid="1402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305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             </a:t>
            </a:r>
            <a:endParaRPr lang="en-US" sz="280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</a:rPr>
              <a:t>Lịch sử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Bài 1 : Nước Âu Lạc</a:t>
            </a:r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533400" y="2868613"/>
            <a:ext cx="8053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1/Cuộc sống của người Lạc Việt và người Âu Việt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685800" y="3657600"/>
            <a:ext cx="4846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- Người Âu Việt sống ở đâu ?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533400" y="4572000"/>
            <a:ext cx="84502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- Đời sống của người Âu Việt có những đặc điểm gì</a:t>
            </a:r>
          </a:p>
          <a:p>
            <a:r>
              <a:rPr lang="en-US" sz="2800"/>
              <a:t>giống với đời sống của người Lạc Việt ?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693738" y="5715000"/>
            <a:ext cx="7754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- Người dân Âu Việt và Lạc Việt sống với nhau </a:t>
            </a:r>
          </a:p>
          <a:p>
            <a:r>
              <a:rPr lang="en-US" sz="2800"/>
              <a:t>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2" grpId="0"/>
      <p:bldP spid="83984" grpId="0"/>
      <p:bldP spid="839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38138" y="914400"/>
            <a:ext cx="8653462" cy="3025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Kết luận :</a:t>
            </a:r>
          </a:p>
          <a:p>
            <a:r>
              <a:rPr lang="en-US" sz="3200"/>
              <a:t>    Người Âu Việt sinh sống ở mạn Tây Bắc </a:t>
            </a:r>
          </a:p>
          <a:p>
            <a:r>
              <a:rPr lang="en-US" sz="3200"/>
              <a:t>của nước Văn Lang, cuộc sống của họ có </a:t>
            </a:r>
          </a:p>
          <a:p>
            <a:r>
              <a:rPr lang="en-US" sz="3200"/>
              <a:t>nhiều nét tương đồng với cuộc sống của người Lạc Việt, người Âu Việt và người Lạc Việt sống hòa hợp với nhau.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407988"/>
            <a:ext cx="556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2/ Sự ra đời của nước Âu Lạc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86598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Vì sao người Lạc Việt và người Âu Việt lại hợp nhất </a:t>
            </a:r>
          </a:p>
          <a:p>
            <a:r>
              <a:rPr lang="en-US" sz="2800"/>
              <a:t>với nhau thành một đất nước ? ( đánh dấu + vào ô </a:t>
            </a:r>
          </a:p>
          <a:p>
            <a:r>
              <a:rPr lang="en-US" sz="2800"/>
              <a:t>trống trước ý trả lời đúng nhất )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65125" y="2884488"/>
            <a:ext cx="80581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  Vì cuộc sống của họ có những nét tương đồng.</a:t>
            </a:r>
          </a:p>
          <a:p>
            <a:r>
              <a:rPr lang="en-US" sz="2800"/>
              <a:t>    </a:t>
            </a:r>
          </a:p>
          <a:p>
            <a:r>
              <a:rPr lang="en-US" sz="2800"/>
              <a:t>    Vì họ có chung một kẻ thù ngoại xâm.</a:t>
            </a:r>
          </a:p>
          <a:p>
            <a:r>
              <a:rPr lang="en-US" sz="2800"/>
              <a:t>    </a:t>
            </a:r>
          </a:p>
          <a:p>
            <a:r>
              <a:rPr lang="en-US" sz="2800"/>
              <a:t>    Vì họ sống gần nhau.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04800" y="2971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04800" y="3810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304800" y="4572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304800" y="36576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84439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2/ Ai là người có công hợp nhất đất nước của người</a:t>
            </a:r>
          </a:p>
          <a:p>
            <a:r>
              <a:rPr lang="en-US" sz="2800"/>
              <a:t>Lạc Việt và người Âu Việt ?</a:t>
            </a:r>
          </a:p>
          <a:p>
            <a:r>
              <a:rPr lang="en-US" sz="2800"/>
              <a:t>……………………………………………..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4867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Thục Phán An Dương Vương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304800" y="3124200"/>
            <a:ext cx="85232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3/ Nhà nước của người Lạc Việt và người Âu Việt có</a:t>
            </a:r>
          </a:p>
          <a:p>
            <a:r>
              <a:rPr lang="en-US" sz="2800"/>
              <a:t>tên gì, đóng đô ở đâu ?</a:t>
            </a:r>
          </a:p>
          <a:p>
            <a:r>
              <a:rPr lang="en-US" sz="2800"/>
              <a:t>  Nước………………………</a:t>
            </a:r>
          </a:p>
          <a:p>
            <a:r>
              <a:rPr lang="en-US" sz="2800"/>
              <a:t>  đóng đô…………………..…………………………..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752600" y="3962400"/>
            <a:ext cx="1292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Âu Lạc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981200" y="4343400"/>
            <a:ext cx="4598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Đông Anh, Hà Nội ngày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  <p:bldP spid="143366" grpId="0"/>
      <p:bldP spid="143367" grpId="0"/>
      <p:bldP spid="1433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65125" y="369888"/>
            <a:ext cx="87709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Kết luận :</a:t>
            </a:r>
          </a:p>
          <a:p>
            <a:r>
              <a:rPr lang="en-US" sz="2800"/>
              <a:t>    </a:t>
            </a:r>
            <a:r>
              <a:rPr lang="en-US" sz="2800">
                <a:solidFill>
                  <a:srgbClr val="FF0000"/>
                </a:solidFill>
              </a:rPr>
              <a:t>Người Âu Việt và người Lạc Việt sống gần nhau,</a:t>
            </a:r>
          </a:p>
          <a:p>
            <a:r>
              <a:rPr lang="en-US" sz="2800">
                <a:solidFill>
                  <a:srgbClr val="FF0000"/>
                </a:solidFill>
              </a:rPr>
              <a:t>Lại có nhiều điểm tương đồng. Cuối thế kỉ thứ III TCN,</a:t>
            </a:r>
          </a:p>
          <a:p>
            <a:r>
              <a:rPr lang="en-US" sz="2800">
                <a:solidFill>
                  <a:srgbClr val="FF0000"/>
                </a:solidFill>
              </a:rPr>
              <a:t>trước yêu cầu chống giặc ngoại xâm họ đã liên kết </a:t>
            </a:r>
          </a:p>
          <a:p>
            <a:r>
              <a:rPr lang="en-US" sz="2800">
                <a:solidFill>
                  <a:srgbClr val="FF0000"/>
                </a:solidFill>
              </a:rPr>
              <a:t>với nhau. Dưới sự lạnh đạo của Thục Phán, họ đã</a:t>
            </a:r>
          </a:p>
          <a:p>
            <a:r>
              <a:rPr lang="en-US" sz="2800">
                <a:solidFill>
                  <a:srgbClr val="FF0000"/>
                </a:solidFill>
              </a:rPr>
              <a:t>chiến thắng quân xâm lược Tần và lập ra một nước </a:t>
            </a:r>
          </a:p>
          <a:p>
            <a:r>
              <a:rPr lang="en-US" sz="2800">
                <a:solidFill>
                  <a:srgbClr val="FF0000"/>
                </a:solidFill>
              </a:rPr>
              <a:t>chung là nước Âu Lạc.Nước Âu Lạc là sự tiếp nối </a:t>
            </a:r>
          </a:p>
          <a:p>
            <a:r>
              <a:rPr lang="en-US" sz="2800">
                <a:solidFill>
                  <a:srgbClr val="FF0000"/>
                </a:solidFill>
              </a:rPr>
              <a:t>của nước Văn Lang.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7850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CC"/>
                </a:solidFill>
              </a:rPr>
              <a:t>3/ Những thành tựu của người dân Âu Lạc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517525" y="1131888"/>
            <a:ext cx="85915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* Hãy đọc SGK, quan sát hình minh họa và cho biết</a:t>
            </a:r>
          </a:p>
          <a:p>
            <a:r>
              <a:rPr lang="en-US" sz="2800"/>
              <a:t>Người Âu Lạc đã đạt được những thành tựu gì trong </a:t>
            </a:r>
          </a:p>
          <a:p>
            <a:r>
              <a:rPr lang="en-US" sz="2800"/>
              <a:t>Cuộc sống :</a:t>
            </a:r>
          </a:p>
          <a:p>
            <a:r>
              <a:rPr lang="en-US" sz="2800"/>
              <a:t>   - Về xây dựng ?</a:t>
            </a:r>
          </a:p>
          <a:p>
            <a:r>
              <a:rPr lang="en-US" sz="2800"/>
              <a:t>   - Về sản xuất </a:t>
            </a:r>
          </a:p>
          <a:p>
            <a:r>
              <a:rPr lang="en-US" sz="2800"/>
              <a:t>   - Về làm vũ khí ?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381000" y="4038600"/>
            <a:ext cx="8232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 So sánh sự khác nhau về nơi đóng đô của nước </a:t>
            </a:r>
          </a:p>
          <a:p>
            <a:r>
              <a:rPr lang="en-US" sz="2800"/>
              <a:t>Văn Lang và nước Âu Lạc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  <p:bldP spid="145414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690</Words>
  <Application>Microsoft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Times New Roman</vt:lpstr>
      <vt:lpstr>.VnArabiaH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Custom Show 1</vt:lpstr>
    </vt:vector>
  </TitlesOfParts>
  <Company>THCS Phu 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Danh Hung</dc:creator>
  <cp:lastModifiedBy>CSTeam</cp:lastModifiedBy>
  <cp:revision>263</cp:revision>
  <dcterms:created xsi:type="dcterms:W3CDTF">2007-03-13T09:15:00Z</dcterms:created>
  <dcterms:modified xsi:type="dcterms:W3CDTF">2016-06-30T01:16:38Z</dcterms:modified>
</cp:coreProperties>
</file>